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7" r:id="rId2"/>
  </p:sldMasterIdLst>
  <p:notesMasterIdLst>
    <p:notesMasterId r:id="rId8"/>
  </p:notesMasterIdLst>
  <p:sldIdLst>
    <p:sldId id="269" r:id="rId3"/>
    <p:sldId id="2147483483" r:id="rId4"/>
    <p:sldId id="305" r:id="rId5"/>
    <p:sldId id="2147483567" r:id="rId6"/>
    <p:sldId id="2147483624" r:id="rId7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9D35B8-3BE6-0D04-9BBE-F256B54F2AD3}" name="Clarissa Falcone" initials="" userId="S::10507175@polimi.it::990750e4-c92a-42c5-88d1-5e46bece2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ECFF"/>
    <a:srgbClr val="2D96A4"/>
    <a:srgbClr val="AAAAAA"/>
    <a:srgbClr val="017DC1"/>
    <a:srgbClr val="16AAFF"/>
    <a:srgbClr val="2CBBE7"/>
    <a:srgbClr val="9D7613"/>
    <a:srgbClr val="CC9A16"/>
    <a:srgbClr val="9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FFB20-A9EB-4AED-BD2B-28A8A47AE237}" v="44" dt="2026-04-23T16:02:39.007"/>
    <p1510:client id="{2DB34E47-680F-5145-B5AC-CD68C7DF6101}" v="259" dt="2026-04-23T16:02:1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microsoft.com/office/2018/10/relationships/authors" Target="authors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Paola Dragoni" userId="73b001a7-1569-44d2-be0e-72d4bf486388" providerId="ADAL" clId="{65D794AF-93D9-47B4-88ED-EE4B4C15AE2C}"/>
    <pc:docChg chg="undo custSel addSld delSld modSld modMainMaster">
      <pc:chgData name="Giorgia Paola Dragoni" userId="73b001a7-1569-44d2-be0e-72d4bf486388" providerId="ADAL" clId="{65D794AF-93D9-47B4-88ED-EE4B4C15AE2C}" dt="2026-04-23T16:02:39.007" v="70" actId="478"/>
      <pc:docMkLst>
        <pc:docMk/>
      </pc:docMkLst>
      <pc:sldChg chg="modSp mod">
        <pc:chgData name="Giorgia Paola Dragoni" userId="73b001a7-1569-44d2-be0e-72d4bf486388" providerId="ADAL" clId="{65D794AF-93D9-47B4-88ED-EE4B4C15AE2C}" dt="2026-04-23T16:01:43.049" v="67" actId="1035"/>
        <pc:sldMkLst>
          <pc:docMk/>
          <pc:sldMk cId="4053887181" sldId="269"/>
        </pc:sldMkLst>
        <pc:spChg chg="mod">
          <ac:chgData name="Giorgia Paola Dragoni" userId="73b001a7-1569-44d2-be0e-72d4bf486388" providerId="ADAL" clId="{65D794AF-93D9-47B4-88ED-EE4B4C15AE2C}" dt="2026-04-23T16:01:43.049" v="67" actId="1035"/>
          <ac:spMkLst>
            <pc:docMk/>
            <pc:sldMk cId="4053887181" sldId="269"/>
            <ac:spMk id="3" creationId="{00000000-0000-0000-0000-000000000000}"/>
          </ac:spMkLst>
        </pc:spChg>
        <pc:spChg chg="mod">
          <ac:chgData name="Giorgia Paola Dragoni" userId="73b001a7-1569-44d2-be0e-72d4bf486388" providerId="ADAL" clId="{65D794AF-93D9-47B4-88ED-EE4B4C15AE2C}" dt="2026-04-23T16:01:13.407" v="49" actId="20577"/>
          <ac:spMkLst>
            <pc:docMk/>
            <pc:sldMk cId="4053887181" sldId="269"/>
            <ac:spMk id="10" creationId="{7188C646-57A6-B649-97FB-28BCCE7BF5BC}"/>
          </ac:spMkLst>
        </pc:spChg>
      </pc:sldChg>
      <pc:sldChg chg="addSp delSp modSp mod">
        <pc:chgData name="Giorgia Paola Dragoni" userId="73b001a7-1569-44d2-be0e-72d4bf486388" providerId="ADAL" clId="{65D794AF-93D9-47B4-88ED-EE4B4C15AE2C}" dt="2026-04-23T15:55:15.668" v="35" actId="555"/>
        <pc:sldMkLst>
          <pc:docMk/>
          <pc:sldMk cId="3713457369" sldId="305"/>
        </pc:sldMkLst>
        <pc:spChg chg="del">
          <ac:chgData name="Giorgia Paola Dragoni" userId="73b001a7-1569-44d2-be0e-72d4bf486388" providerId="ADAL" clId="{65D794AF-93D9-47B4-88ED-EE4B4C15AE2C}" dt="2026-04-23T15:50:39.652" v="5" actId="478"/>
          <ac:spMkLst>
            <pc:docMk/>
            <pc:sldMk cId="3713457369" sldId="305"/>
            <ac:spMk id="40" creationId="{23FE3870-3A07-D432-493C-D673CF855D8D}"/>
          </ac:spMkLst>
        </pc:spChg>
        <pc:spChg chg="del">
          <ac:chgData name="Giorgia Paola Dragoni" userId="73b001a7-1569-44d2-be0e-72d4bf486388" providerId="ADAL" clId="{65D794AF-93D9-47B4-88ED-EE4B4C15AE2C}" dt="2026-04-23T15:50:39.652" v="5" actId="478"/>
          <ac:spMkLst>
            <pc:docMk/>
            <pc:sldMk cId="3713457369" sldId="305"/>
            <ac:spMk id="42" creationId="{7A922E1F-C4C2-7EA8-F12F-6FD807D40D44}"/>
          </ac:spMkLst>
        </pc:spChg>
        <pc:spChg chg="del mod">
          <ac:chgData name="Giorgia Paola Dragoni" userId="73b001a7-1569-44d2-be0e-72d4bf486388" providerId="ADAL" clId="{65D794AF-93D9-47B4-88ED-EE4B4C15AE2C}" dt="2026-04-23T15:54:27.825" v="29" actId="478"/>
          <ac:spMkLst>
            <pc:docMk/>
            <pc:sldMk cId="3713457369" sldId="305"/>
            <ac:spMk id="44" creationId="{5B339D79-A679-239D-9570-1B4062FF1490}"/>
          </ac:spMkLst>
        </pc:spChg>
        <pc:spChg chg="add del">
          <ac:chgData name="Giorgia Paola Dragoni" userId="73b001a7-1569-44d2-be0e-72d4bf486388" providerId="ADAL" clId="{65D794AF-93D9-47B4-88ED-EE4B4C15AE2C}" dt="2026-04-23T15:50:52.650" v="7" actId="22"/>
          <ac:spMkLst>
            <pc:docMk/>
            <pc:sldMk cId="3713457369" sldId="305"/>
            <ac:spMk id="55" creationId="{45894E0A-80CB-A9B0-BA1D-D95A8661D329}"/>
          </ac:spMkLst>
        </pc:spChg>
        <pc:spChg chg="add del">
          <ac:chgData name="Giorgia Paola Dragoni" userId="73b001a7-1569-44d2-be0e-72d4bf486388" providerId="ADAL" clId="{65D794AF-93D9-47B4-88ED-EE4B4C15AE2C}" dt="2026-04-23T15:51:00.766" v="9" actId="22"/>
          <ac:spMkLst>
            <pc:docMk/>
            <pc:sldMk cId="3713457369" sldId="305"/>
            <ac:spMk id="57" creationId="{ADEC5AB1-DCB9-60FE-AEFB-3BE0E19F98AF}"/>
          </ac:spMkLst>
        </pc:spChg>
        <pc:spChg chg="add mod">
          <ac:chgData name="Giorgia Paola Dragoni" userId="73b001a7-1569-44d2-be0e-72d4bf486388" providerId="ADAL" clId="{65D794AF-93D9-47B4-88ED-EE4B4C15AE2C}" dt="2026-04-23T15:51:49.491" v="16" actId="108"/>
          <ac:spMkLst>
            <pc:docMk/>
            <pc:sldMk cId="3713457369" sldId="305"/>
            <ac:spMk id="59" creationId="{939B3CA7-661D-980C-3AFF-95307E1F0D32}"/>
          </ac:spMkLst>
        </pc:spChg>
        <pc:spChg chg="add mod">
          <ac:chgData name="Giorgia Paola Dragoni" userId="73b001a7-1569-44d2-be0e-72d4bf486388" providerId="ADAL" clId="{65D794AF-93D9-47B4-88ED-EE4B4C15AE2C}" dt="2026-04-23T15:55:15.668" v="35" actId="555"/>
          <ac:spMkLst>
            <pc:docMk/>
            <pc:sldMk cId="3713457369" sldId="305"/>
            <ac:spMk id="61" creationId="{B051B4C0-BE0E-0D72-AD7E-26EF49AC42E4}"/>
          </ac:spMkLst>
        </pc:spChg>
        <pc:spChg chg="add mod">
          <ac:chgData name="Giorgia Paola Dragoni" userId="73b001a7-1569-44d2-be0e-72d4bf486388" providerId="ADAL" clId="{65D794AF-93D9-47B4-88ED-EE4B4C15AE2C}" dt="2026-04-23T15:55:15.668" v="35" actId="555"/>
          <ac:spMkLst>
            <pc:docMk/>
            <pc:sldMk cId="3713457369" sldId="305"/>
            <ac:spMk id="63" creationId="{24A7577C-86B4-ECAA-157D-80CCC94B93F9}"/>
          </ac:spMkLst>
        </pc:spChg>
        <pc:picChg chg="del">
          <ac:chgData name="Giorgia Paola Dragoni" userId="73b001a7-1569-44d2-be0e-72d4bf486388" providerId="ADAL" clId="{65D794AF-93D9-47B4-88ED-EE4B4C15AE2C}" dt="2026-04-23T15:50:39.652" v="5" actId="478"/>
          <ac:picMkLst>
            <pc:docMk/>
            <pc:sldMk cId="3713457369" sldId="305"/>
            <ac:picMk id="49" creationId="{1F427013-6037-4154-C585-68F50E14B85C}"/>
          </ac:picMkLst>
        </pc:picChg>
        <pc:picChg chg="del">
          <ac:chgData name="Giorgia Paola Dragoni" userId="73b001a7-1569-44d2-be0e-72d4bf486388" providerId="ADAL" clId="{65D794AF-93D9-47B4-88ED-EE4B4C15AE2C}" dt="2026-04-23T15:50:39.652" v="5" actId="478"/>
          <ac:picMkLst>
            <pc:docMk/>
            <pc:sldMk cId="3713457369" sldId="305"/>
            <ac:picMk id="51" creationId="{12C9FEE3-3A6F-C614-F19C-BC888698618F}"/>
          </ac:picMkLst>
        </pc:picChg>
        <pc:picChg chg="del mod">
          <ac:chgData name="Giorgia Paola Dragoni" userId="73b001a7-1569-44d2-be0e-72d4bf486388" providerId="ADAL" clId="{65D794AF-93D9-47B4-88ED-EE4B4C15AE2C}" dt="2026-04-23T15:54:27.825" v="29" actId="478"/>
          <ac:picMkLst>
            <pc:docMk/>
            <pc:sldMk cId="3713457369" sldId="305"/>
            <ac:picMk id="53" creationId="{D9943A6F-B102-0F94-1CE2-F560A7A6BA28}"/>
          </ac:picMkLst>
        </pc:picChg>
        <pc:picChg chg="add mod">
          <ac:chgData name="Giorgia Paola Dragoni" userId="73b001a7-1569-44d2-be0e-72d4bf486388" providerId="ADAL" clId="{65D794AF-93D9-47B4-88ED-EE4B4C15AE2C}" dt="2026-04-23T15:51:40.380" v="14" actId="14100"/>
          <ac:picMkLst>
            <pc:docMk/>
            <pc:sldMk cId="3713457369" sldId="305"/>
            <ac:picMk id="58" creationId="{877189B2-AB12-62CC-5BA8-E93C8995B84D}"/>
          </ac:picMkLst>
        </pc:picChg>
        <pc:picChg chg="add mod">
          <ac:chgData name="Giorgia Paola Dragoni" userId="73b001a7-1569-44d2-be0e-72d4bf486388" providerId="ADAL" clId="{65D794AF-93D9-47B4-88ED-EE4B4C15AE2C}" dt="2026-04-23T15:54:52.635" v="34" actId="12789"/>
          <ac:picMkLst>
            <pc:docMk/>
            <pc:sldMk cId="3713457369" sldId="305"/>
            <ac:picMk id="60" creationId="{959A5884-975F-C4FE-F2CC-8BE124179A63}"/>
          </ac:picMkLst>
        </pc:picChg>
        <pc:picChg chg="add mod">
          <ac:chgData name="Giorgia Paola Dragoni" userId="73b001a7-1569-44d2-be0e-72d4bf486388" providerId="ADAL" clId="{65D794AF-93D9-47B4-88ED-EE4B4C15AE2C}" dt="2026-04-23T15:54:52.635" v="34" actId="12789"/>
          <ac:picMkLst>
            <pc:docMk/>
            <pc:sldMk cId="3713457369" sldId="305"/>
            <ac:picMk id="62" creationId="{59135C53-5622-8247-CA90-A0DE6732D503}"/>
          </ac:picMkLst>
        </pc:picChg>
      </pc:sldChg>
      <pc:sldChg chg="del">
        <pc:chgData name="Giorgia Paola Dragoni" userId="73b001a7-1569-44d2-be0e-72d4bf486388" providerId="ADAL" clId="{65D794AF-93D9-47B4-88ED-EE4B4C15AE2C}" dt="2026-04-23T15:44:17.720" v="0" actId="47"/>
        <pc:sldMkLst>
          <pc:docMk/>
          <pc:sldMk cId="2040450132" sldId="2147483481"/>
        </pc:sldMkLst>
      </pc:sldChg>
      <pc:sldChg chg="modNotesTx">
        <pc:chgData name="Giorgia Paola Dragoni" userId="73b001a7-1569-44d2-be0e-72d4bf486388" providerId="ADAL" clId="{65D794AF-93D9-47B4-88ED-EE4B4C15AE2C}" dt="2026-04-23T16:02:02.147" v="68" actId="20577"/>
        <pc:sldMkLst>
          <pc:docMk/>
          <pc:sldMk cId="1174954471" sldId="2147483483"/>
        </pc:sldMkLst>
      </pc:sldChg>
      <pc:sldChg chg="addSp delSp modSp mod modNotesTx">
        <pc:chgData name="Giorgia Paola Dragoni" userId="73b001a7-1569-44d2-be0e-72d4bf486388" providerId="ADAL" clId="{65D794AF-93D9-47B4-88ED-EE4B4C15AE2C}" dt="2026-04-23T15:59:31.380" v="44" actId="1076"/>
        <pc:sldMkLst>
          <pc:docMk/>
          <pc:sldMk cId="340814278" sldId="2147483567"/>
        </pc:sldMkLst>
        <pc:spChg chg="del">
          <ac:chgData name="Giorgia Paola Dragoni" userId="73b001a7-1569-44d2-be0e-72d4bf486388" providerId="ADAL" clId="{65D794AF-93D9-47B4-88ED-EE4B4C15AE2C}" dt="2026-04-23T15:59:09.848" v="41" actId="478"/>
          <ac:spMkLst>
            <pc:docMk/>
            <pc:sldMk cId="340814278" sldId="2147483567"/>
            <ac:spMk id="3" creationId="{4CABC6F3-FA5F-E39B-2AB7-87072A9F3157}"/>
          </ac:spMkLst>
        </pc:spChg>
        <pc:spChg chg="add mod">
          <ac:chgData name="Giorgia Paola Dragoni" userId="73b001a7-1569-44d2-be0e-72d4bf486388" providerId="ADAL" clId="{65D794AF-93D9-47B4-88ED-EE4B4C15AE2C}" dt="2026-04-23T15:59:31.380" v="44" actId="1076"/>
          <ac:spMkLst>
            <pc:docMk/>
            <pc:sldMk cId="340814278" sldId="2147483567"/>
            <ac:spMk id="8" creationId="{729103FE-E058-7C4C-F6DB-35561198E049}"/>
          </ac:spMkLst>
        </pc:spChg>
      </pc:sldChg>
      <pc:sldChg chg="del">
        <pc:chgData name="Giorgia Paola Dragoni" userId="73b001a7-1569-44d2-be0e-72d4bf486388" providerId="ADAL" clId="{65D794AF-93D9-47B4-88ED-EE4B4C15AE2C}" dt="2026-04-23T15:44:21.679" v="1" actId="47"/>
        <pc:sldMkLst>
          <pc:docMk/>
          <pc:sldMk cId="1970567796" sldId="2147483588"/>
        </pc:sldMkLst>
      </pc:sldChg>
      <pc:sldChg chg="add del">
        <pc:chgData name="Giorgia Paola Dragoni" userId="73b001a7-1569-44d2-be0e-72d4bf486388" providerId="ADAL" clId="{65D794AF-93D9-47B4-88ED-EE4B4C15AE2C}" dt="2026-04-23T15:55:42.074" v="36" actId="47"/>
        <pc:sldMkLst>
          <pc:docMk/>
          <pc:sldMk cId="4278555723" sldId="2147483606"/>
        </pc:sldMkLst>
      </pc:sldChg>
      <pc:sldChg chg="del">
        <pc:chgData name="Giorgia Paola Dragoni" userId="73b001a7-1569-44d2-be0e-72d4bf486388" providerId="ADAL" clId="{65D794AF-93D9-47B4-88ED-EE4B4C15AE2C}" dt="2026-04-23T15:44:23.444" v="2" actId="47"/>
        <pc:sldMkLst>
          <pc:docMk/>
          <pc:sldMk cId="2201657749" sldId="2147483608"/>
        </pc:sldMkLst>
      </pc:sldChg>
      <pc:sldChg chg="del">
        <pc:chgData name="Giorgia Paola Dragoni" userId="73b001a7-1569-44d2-be0e-72d4bf486388" providerId="ADAL" clId="{65D794AF-93D9-47B4-88ED-EE4B4C15AE2C}" dt="2026-04-23T15:55:58.456" v="37" actId="47"/>
        <pc:sldMkLst>
          <pc:docMk/>
          <pc:sldMk cId="103929483" sldId="2147483609"/>
        </pc:sldMkLst>
      </pc:sldChg>
      <pc:sldChg chg="del">
        <pc:chgData name="Giorgia Paola Dragoni" userId="73b001a7-1569-44d2-be0e-72d4bf486388" providerId="ADAL" clId="{65D794AF-93D9-47B4-88ED-EE4B4C15AE2C}" dt="2026-04-23T15:58:32.925" v="39" actId="47"/>
        <pc:sldMkLst>
          <pc:docMk/>
          <pc:sldMk cId="115186403" sldId="2147483623"/>
        </pc:sldMkLst>
      </pc:sldChg>
      <pc:sldMasterChg chg="modSldLayout">
        <pc:chgData name="Giorgia Paola Dragoni" userId="73b001a7-1569-44d2-be0e-72d4bf486388" providerId="ADAL" clId="{65D794AF-93D9-47B4-88ED-EE4B4C15AE2C}" dt="2026-04-23T16:02:39.007" v="70" actId="478"/>
        <pc:sldMasterMkLst>
          <pc:docMk/>
          <pc:sldMasterMk cId="4149625901" sldId="2147483648"/>
        </pc:sldMasterMkLst>
        <pc:sldLayoutChg chg="delSp modSp mod">
          <pc:chgData name="Giorgia Paola Dragoni" userId="73b001a7-1569-44d2-be0e-72d4bf486388" providerId="ADAL" clId="{65D794AF-93D9-47B4-88ED-EE4B4C15AE2C}" dt="2026-04-23T16:02:39.007" v="70" actId="478"/>
          <pc:sldLayoutMkLst>
            <pc:docMk/>
            <pc:sldMasterMk cId="4149625901" sldId="2147483648"/>
            <pc:sldLayoutMk cId="1994920769" sldId="2147483702"/>
          </pc:sldLayoutMkLst>
          <pc:spChg chg="del">
            <ac:chgData name="Giorgia Paola Dragoni" userId="73b001a7-1569-44d2-be0e-72d4bf486388" providerId="ADAL" clId="{65D794AF-93D9-47B4-88ED-EE4B4C15AE2C}" dt="2026-04-23T16:02:39.007" v="70" actId="478"/>
            <ac:spMkLst>
              <pc:docMk/>
              <pc:sldMasterMk cId="4149625901" sldId="2147483648"/>
              <pc:sldLayoutMk cId="1994920769" sldId="2147483702"/>
              <ac:spMk id="5" creationId="{F7D32923-1ED5-16E5-4BC4-D648F7105AC3}"/>
            </ac:spMkLst>
          </pc:spChg>
          <pc:spChg chg="del">
            <ac:chgData name="Giorgia Paola Dragoni" userId="73b001a7-1569-44d2-be0e-72d4bf486388" providerId="ADAL" clId="{65D794AF-93D9-47B4-88ED-EE4B4C15AE2C}" dt="2026-04-23T16:02:39.007" v="70" actId="478"/>
            <ac:spMkLst>
              <pc:docMk/>
              <pc:sldMasterMk cId="4149625901" sldId="2147483648"/>
              <pc:sldLayoutMk cId="1994920769" sldId="2147483702"/>
              <ac:spMk id="9" creationId="{CA92A6F9-1D41-345D-2B26-15FA917CD2A4}"/>
            </ac:spMkLst>
          </pc:spChg>
          <pc:spChg chg="del">
            <ac:chgData name="Giorgia Paola Dragoni" userId="73b001a7-1569-44d2-be0e-72d4bf486388" providerId="ADAL" clId="{65D794AF-93D9-47B4-88ED-EE4B4C15AE2C}" dt="2026-04-23T16:02:39.007" v="70" actId="478"/>
            <ac:spMkLst>
              <pc:docMk/>
              <pc:sldMasterMk cId="4149625901" sldId="2147483648"/>
              <pc:sldLayoutMk cId="1994920769" sldId="2147483702"/>
              <ac:spMk id="10" creationId="{C927E17E-70FE-8AF4-E395-463C12F4C966}"/>
            </ac:spMkLst>
          </pc:spChg>
          <pc:grpChg chg="del">
            <ac:chgData name="Giorgia Paola Dragoni" userId="73b001a7-1569-44d2-be0e-72d4bf486388" providerId="ADAL" clId="{65D794AF-93D9-47B4-88ED-EE4B4C15AE2C}" dt="2026-04-23T16:02:39.007" v="70" actId="478"/>
            <ac:grpSpMkLst>
              <pc:docMk/>
              <pc:sldMasterMk cId="4149625901" sldId="2147483648"/>
              <pc:sldLayoutMk cId="1994920769" sldId="2147483702"/>
              <ac:grpSpMk id="6" creationId="{E13C2294-E9BC-E8E7-8DC7-E5FA83BE044A}"/>
            </ac:grpSpMkLst>
          </pc:grpChg>
        </pc:sldLayoutChg>
      </pc:sldMasterChg>
    </pc:docChg>
  </pc:docChgLst>
  <pc:docChgLst>
    <pc:chgData name="Diletta Villa" userId="b56999cd-3703-41a4-a235-5bf951652916" providerId="ADAL" clId="{B98843AF-9708-5EAA-90CD-FE2B8469D849}"/>
    <pc:docChg chg="custSel addSld delSld modSld">
      <pc:chgData name="Diletta Villa" userId="b56999cd-3703-41a4-a235-5bf951652916" providerId="ADAL" clId="{B98843AF-9708-5EAA-90CD-FE2B8469D849}" dt="2026-04-23T16:02:13.744" v="258" actId="113"/>
      <pc:docMkLst>
        <pc:docMk/>
      </pc:docMkLst>
      <pc:sldChg chg="delSp mod">
        <pc:chgData name="Diletta Villa" userId="b56999cd-3703-41a4-a235-5bf951652916" providerId="ADAL" clId="{B98843AF-9708-5EAA-90CD-FE2B8469D849}" dt="2026-04-23T15:59:44.526" v="50" actId="478"/>
        <pc:sldMkLst>
          <pc:docMk/>
          <pc:sldMk cId="3713457369" sldId="305"/>
        </pc:sldMkLst>
        <pc:spChg chg="del">
          <ac:chgData name="Diletta Villa" userId="b56999cd-3703-41a4-a235-5bf951652916" providerId="ADAL" clId="{B98843AF-9708-5EAA-90CD-FE2B8469D849}" dt="2026-04-23T15:59:44.526" v="50" actId="478"/>
          <ac:spMkLst>
            <pc:docMk/>
            <pc:sldMk cId="3713457369" sldId="305"/>
            <ac:spMk id="3" creationId="{8D89A5FB-B2DE-067E-6524-A880F55BC9A4}"/>
          </ac:spMkLst>
        </pc:spChg>
      </pc:sldChg>
      <pc:sldChg chg="add del mod">
        <pc:chgData name="Diletta Villa" userId="b56999cd-3703-41a4-a235-5bf951652916" providerId="ADAL" clId="{B98843AF-9708-5EAA-90CD-FE2B8469D849}" dt="2026-04-23T15:59:09.536" v="46" actId="2696"/>
        <pc:sldMkLst>
          <pc:docMk/>
          <pc:sldMk cId="2446891478" sldId="7481"/>
        </pc:sldMkLst>
      </pc:sldChg>
      <pc:sldChg chg="addSp delSp modSp mod modAnim">
        <pc:chgData name="Diletta Villa" userId="b56999cd-3703-41a4-a235-5bf951652916" providerId="ADAL" clId="{B98843AF-9708-5EAA-90CD-FE2B8469D849}" dt="2026-04-23T15:59:39.529" v="49" actId="478"/>
        <pc:sldMkLst>
          <pc:docMk/>
          <pc:sldMk cId="1174954471" sldId="2147483483"/>
        </pc:sldMkLst>
        <pc:spChg chg="mod">
          <ac:chgData name="Diletta Villa" userId="b56999cd-3703-41a4-a235-5bf951652916" providerId="ADAL" clId="{B98843AF-9708-5EAA-90CD-FE2B8469D849}" dt="2026-04-23T15:55:23.917" v="7"/>
          <ac:spMkLst>
            <pc:docMk/>
            <pc:sldMk cId="1174954471" sldId="2147483483"/>
            <ac:spMk id="3" creationId="{A55F29E7-1F2A-3236-5E18-29FFF9D6DE6E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4" creationId="{7A3D7BA2-46CC-BE36-78CE-89FC24D6FE41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5" creationId="{0A317511-D0A1-429C-8575-69C50318A3AC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6" creationId="{F60B543E-31C6-100C-2844-1FCF404C39F1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8" creationId="{BB0EE75F-174E-0809-69E4-2A30DC72C445}"/>
          </ac:spMkLst>
        </pc:spChg>
        <pc:spChg chg="del">
          <ac:chgData name="Diletta Villa" userId="b56999cd-3703-41a4-a235-5bf951652916" providerId="ADAL" clId="{B98843AF-9708-5EAA-90CD-FE2B8469D849}" dt="2026-04-23T15:59:39.529" v="49" actId="478"/>
          <ac:spMkLst>
            <pc:docMk/>
            <pc:sldMk cId="1174954471" sldId="2147483483"/>
            <ac:spMk id="12" creationId="{3433FC40-2E6D-1FC8-6F63-36A4B3366486}"/>
          </ac:spMkLst>
        </pc:spChg>
        <pc:spChg chg="add mod">
          <ac:chgData name="Diletta Villa" userId="b56999cd-3703-41a4-a235-5bf951652916" providerId="ADAL" clId="{B98843AF-9708-5EAA-90CD-FE2B8469D849}" dt="2026-04-23T15:55:16.605" v="6" actId="14100"/>
          <ac:spMkLst>
            <pc:docMk/>
            <pc:sldMk cId="1174954471" sldId="2147483483"/>
            <ac:spMk id="15" creationId="{A5B0EAFC-C69C-FA80-E0C1-CC64E7C5AFDE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16" creationId="{42CAD26E-DBCF-E7EA-23D6-4535927C049A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17" creationId="{80DE7BA4-FF34-9835-B867-058C5C9BF09E}"/>
          </ac:spMkLst>
        </pc:spChg>
        <pc:spChg chg="mod">
          <ac:chgData name="Diletta Villa" userId="b56999cd-3703-41a4-a235-5bf951652916" providerId="ADAL" clId="{B98843AF-9708-5EAA-90CD-FE2B8469D849}" dt="2026-04-23T15:59:07.159" v="45" actId="20577"/>
          <ac:spMkLst>
            <pc:docMk/>
            <pc:sldMk cId="1174954471" sldId="2147483483"/>
            <ac:spMk id="18" creationId="{06F8A4D7-AA9B-7334-44A8-FDD5DE1AD846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19" creationId="{E9C80A8B-C16A-18D6-B9D3-97DA5A808DD9}"/>
          </ac:spMkLst>
        </pc:spChg>
        <pc:spChg chg="del">
          <ac:chgData name="Diletta Villa" userId="b56999cd-3703-41a4-a235-5bf951652916" providerId="ADAL" clId="{B98843AF-9708-5EAA-90CD-FE2B8469D849}" dt="2026-04-23T15:54:49.610" v="1" actId="478"/>
          <ac:spMkLst>
            <pc:docMk/>
            <pc:sldMk cId="1174954471" sldId="2147483483"/>
            <ac:spMk id="21" creationId="{7EF7CCC7-5922-68BA-A60F-BF7AF676281C}"/>
          </ac:spMkLst>
        </pc:spChg>
        <pc:spChg chg="add mod">
          <ac:chgData name="Diletta Villa" userId="b56999cd-3703-41a4-a235-5bf951652916" providerId="ADAL" clId="{B98843AF-9708-5EAA-90CD-FE2B8469D849}" dt="2026-04-23T15:55:00.394" v="3" actId="14100"/>
          <ac:spMkLst>
            <pc:docMk/>
            <pc:sldMk cId="1174954471" sldId="2147483483"/>
            <ac:spMk id="22" creationId="{42158BCC-4BD9-C846-F79B-BB11CE10890B}"/>
          </ac:spMkLst>
        </pc:spChg>
        <pc:spChg chg="add mod">
          <ac:chgData name="Diletta Villa" userId="b56999cd-3703-41a4-a235-5bf951652916" providerId="ADAL" clId="{B98843AF-9708-5EAA-90CD-FE2B8469D849}" dt="2026-04-23T15:54:50.552" v="2"/>
          <ac:spMkLst>
            <pc:docMk/>
            <pc:sldMk cId="1174954471" sldId="2147483483"/>
            <ac:spMk id="24" creationId="{1F2C7D52-0B08-5DE1-F675-60752B61013B}"/>
          </ac:spMkLst>
        </pc:spChg>
        <pc:spChg chg="add mod">
          <ac:chgData name="Diletta Villa" userId="b56999cd-3703-41a4-a235-5bf951652916" providerId="ADAL" clId="{B98843AF-9708-5EAA-90CD-FE2B8469D849}" dt="2026-04-23T15:54:50.552" v="2"/>
          <ac:spMkLst>
            <pc:docMk/>
            <pc:sldMk cId="1174954471" sldId="2147483483"/>
            <ac:spMk id="25" creationId="{51D0D4E3-5BBA-9C02-BA2C-7B3B9C1FB121}"/>
          </ac:spMkLst>
        </pc:spChg>
        <pc:spChg chg="add mod">
          <ac:chgData name="Diletta Villa" userId="b56999cd-3703-41a4-a235-5bf951652916" providerId="ADAL" clId="{B98843AF-9708-5EAA-90CD-FE2B8469D849}" dt="2026-04-23T15:55:09.198" v="5" actId="14100"/>
          <ac:spMkLst>
            <pc:docMk/>
            <pc:sldMk cId="1174954471" sldId="2147483483"/>
            <ac:spMk id="29" creationId="{2925AC1C-D92A-9A14-62B7-7D0523553382}"/>
          </ac:spMkLst>
        </pc:spChg>
        <pc:spChg chg="add mod">
          <ac:chgData name="Diletta Villa" userId="b56999cd-3703-41a4-a235-5bf951652916" providerId="ADAL" clId="{B98843AF-9708-5EAA-90CD-FE2B8469D849}" dt="2026-04-23T15:55:05.606" v="4" actId="14100"/>
          <ac:spMkLst>
            <pc:docMk/>
            <pc:sldMk cId="1174954471" sldId="2147483483"/>
            <ac:spMk id="30" creationId="{BC9E18C4-30CC-4B36-A053-7495BE31E9D7}"/>
          </ac:spMkLst>
        </pc:spChg>
        <pc:spChg chg="add mod">
          <ac:chgData name="Diletta Villa" userId="b56999cd-3703-41a4-a235-5bf951652916" providerId="ADAL" clId="{B98843AF-9708-5EAA-90CD-FE2B8469D849}" dt="2026-04-23T15:54:50.552" v="2"/>
          <ac:spMkLst>
            <pc:docMk/>
            <pc:sldMk cId="1174954471" sldId="2147483483"/>
            <ac:spMk id="31" creationId="{2762616A-58FC-2939-F7EF-667A70F63670}"/>
          </ac:spMkLst>
        </pc:spChg>
        <pc:spChg chg="add mod">
          <ac:chgData name="Diletta Villa" userId="b56999cd-3703-41a4-a235-5bf951652916" providerId="ADAL" clId="{B98843AF-9708-5EAA-90CD-FE2B8469D849}" dt="2026-04-23T15:59:37.955" v="48" actId="1076"/>
          <ac:spMkLst>
            <pc:docMk/>
            <pc:sldMk cId="1174954471" sldId="2147483483"/>
            <ac:spMk id="32" creationId="{70844462-A61B-EA98-4D36-8F6679CDC1E7}"/>
          </ac:spMkLst>
        </pc:spChg>
      </pc:sldChg>
      <pc:sldChg chg="modSp mod">
        <pc:chgData name="Diletta Villa" userId="b56999cd-3703-41a4-a235-5bf951652916" providerId="ADAL" clId="{B98843AF-9708-5EAA-90CD-FE2B8469D849}" dt="2026-04-23T16:02:13.744" v="258" actId="113"/>
        <pc:sldMkLst>
          <pc:docMk/>
          <pc:sldMk cId="340814278" sldId="2147483567"/>
        </pc:sldMkLst>
        <pc:spChg chg="mod">
          <ac:chgData name="Diletta Villa" userId="b56999cd-3703-41a4-a235-5bf951652916" providerId="ADAL" clId="{B98843AF-9708-5EAA-90CD-FE2B8469D849}" dt="2026-04-23T16:02:13.744" v="258" actId="113"/>
          <ac:spMkLst>
            <pc:docMk/>
            <pc:sldMk cId="340814278" sldId="2147483567"/>
            <ac:spMk id="5" creationId="{BF801959-A540-6DD5-B7B9-558820DF89B6}"/>
          </ac:spMkLst>
        </pc:spChg>
      </pc:sldChg>
      <pc:sldChg chg="addSp delSp modSp mod">
        <pc:chgData name="Diletta Villa" userId="b56999cd-3703-41a4-a235-5bf951652916" providerId="ADAL" clId="{B98843AF-9708-5EAA-90CD-FE2B8469D849}" dt="2026-04-23T15:59:50.665" v="52"/>
        <pc:sldMkLst>
          <pc:docMk/>
          <pc:sldMk cId="867933982" sldId="2147483624"/>
        </pc:sldMkLst>
        <pc:spChg chg="del">
          <ac:chgData name="Diletta Villa" userId="b56999cd-3703-41a4-a235-5bf951652916" providerId="ADAL" clId="{B98843AF-9708-5EAA-90CD-FE2B8469D849}" dt="2026-04-23T15:59:50.257" v="51" actId="478"/>
          <ac:spMkLst>
            <pc:docMk/>
            <pc:sldMk cId="867933982" sldId="2147483624"/>
            <ac:spMk id="3" creationId="{6E07CE16-ACEF-1A8B-3273-DBF10B5E3E45}"/>
          </ac:spMkLst>
        </pc:spChg>
        <pc:spChg chg="add mod">
          <ac:chgData name="Diletta Villa" userId="b56999cd-3703-41a4-a235-5bf951652916" providerId="ADAL" clId="{B98843AF-9708-5EAA-90CD-FE2B8469D849}" dt="2026-04-23T15:59:50.665" v="52"/>
          <ac:spMkLst>
            <pc:docMk/>
            <pc:sldMk cId="867933982" sldId="2147483624"/>
            <ac:spMk id="14" creationId="{9C09D3EE-1FDE-929E-383F-861BB6EB8C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5B_460861E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22298963783004E-2"/>
          <c:y val="4.1332065916334502E-2"/>
          <c:w val="0.90841876083856887"/>
          <c:h val="0.70001538484297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1.5927628483814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B-574E-B71D-698F96E8F606}"/>
                </c:ext>
              </c:extLst>
            </c:dLbl>
            <c:dLbl>
              <c:idx val="6"/>
              <c:layout>
                <c:manualLayout>
                  <c:x val="0"/>
                  <c:y val="-3.20289642715642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B-574E-B71D-698F96E8F606}"/>
                </c:ext>
              </c:extLst>
            </c:dLbl>
            <c:dLbl>
              <c:idx val="7"/>
              <c:layout>
                <c:manualLayout>
                  <c:x val="0"/>
                  <c:y val="-3.20289642715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BB-574E-B71D-698F96E8F606}"/>
                </c:ext>
              </c:extLst>
            </c:dLbl>
            <c:dLbl>
              <c:idx val="8"/>
              <c:layout>
                <c:manualLayout>
                  <c:x val="-1.0366985215248354E-16"/>
                  <c:y val="-8.97063196172866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BB-574E-B71D-698F96E8F606}"/>
                </c:ext>
              </c:extLst>
            </c:dLbl>
            <c:dLbl>
              <c:idx val="9"/>
              <c:layout>
                <c:manualLayout>
                  <c:x val="-1.0366985215248354E-16"/>
                  <c:y val="-1.0897665945972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BB-574E-B71D-698F96E8F606}"/>
                </c:ext>
              </c:extLst>
            </c:dLbl>
            <c:dLbl>
              <c:idx val="10"/>
              <c:layout>
                <c:manualLayout>
                  <c:x val="-1.0366985215248354E-16"/>
                  <c:y val="-2.2854305285460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BB-574E-B71D-698F96E8F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Foglio1!$A$1:$A$11</c:f>
              <c:strCache>
                <c:ptCount val="11"/>
                <c:pt idx="0">
                  <c:v>Documenti di identità</c:v>
                </c:pt>
                <c:pt idx="1">
                  <c:v>Documenti e certificati</c:v>
                </c:pt>
                <c:pt idx="2">
                  <c:v>Credenziali verificabili</c:v>
                </c:pt>
                <c:pt idx="3">
                  <c:v>Diplomi e certificazioni</c:v>
                </c:pt>
                <c:pt idx="4">
                  <c:v>Certificati di firma</c:v>
                </c:pt>
                <c:pt idx="5">
                  <c:v>Badge</c:v>
                </c:pt>
                <c:pt idx="6">
                  <c:v>Biglietti</c:v>
                </c:pt>
                <c:pt idx="7">
                  <c:v>Carte di pagamento</c:v>
                </c:pt>
                <c:pt idx="8">
                  <c:v>Carte fedeltà</c:v>
                </c:pt>
                <c:pt idx="9">
                  <c:v>Asset digitali</c:v>
                </c:pt>
                <c:pt idx="10">
                  <c:v>Chiavi elettroniche</c:v>
                </c:pt>
              </c:strCache>
            </c:strRef>
          </c:cat>
          <c:val>
            <c:numRef>
              <c:f>Foglio1!$B$1:$B$11</c:f>
              <c:numCache>
                <c:formatCode>General</c:formatCode>
                <c:ptCount val="11"/>
                <c:pt idx="0">
                  <c:v>118</c:v>
                </c:pt>
                <c:pt idx="1">
                  <c:v>54</c:v>
                </c:pt>
                <c:pt idx="2">
                  <c:v>49</c:v>
                </c:pt>
                <c:pt idx="3">
                  <c:v>37</c:v>
                </c:pt>
                <c:pt idx="4">
                  <c:v>31</c:v>
                </c:pt>
                <c:pt idx="5">
                  <c:v>30</c:v>
                </c:pt>
                <c:pt idx="6">
                  <c:v>22</c:v>
                </c:pt>
                <c:pt idx="7">
                  <c:v>20</c:v>
                </c:pt>
                <c:pt idx="8">
                  <c:v>15</c:v>
                </c:pt>
                <c:pt idx="9">
                  <c:v>11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BB-574E-B71D-698F96E8F6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07463032"/>
        <c:axId val="407463352"/>
      </c:barChart>
      <c:catAx>
        <c:axId val="40746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2F5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407463352"/>
        <c:crosses val="autoZero"/>
        <c:auto val="1"/>
        <c:lblAlgn val="ctr"/>
        <c:lblOffset val="100"/>
        <c:noMultiLvlLbl val="0"/>
      </c:catAx>
      <c:valAx>
        <c:axId val="407463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463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bg2"/>
          </a:solidFill>
          <a:latin typeface="Montserrat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331F79CE-74A3-DA47-973A-F2D548F66BE8}" type="datetimeFigureOut">
              <a:rPr lang="it-IT" smtClean="0"/>
              <a:pPr/>
              <a:t>23/04/2026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F1B96191-9AD0-064C-B136-98BA86C2F7B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9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55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43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10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96191-9AD0-064C-B136-98BA86C2F7B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45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509" y="1797754"/>
            <a:ext cx="4466136" cy="1027478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8508" y="2825232"/>
            <a:ext cx="4466136" cy="78893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3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508" y="1581754"/>
            <a:ext cx="4466135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28600" indent="-228600">
              <a:buSzPct val="230000"/>
              <a:buFontTx/>
              <a:buBlip>
                <a:blip r:embed="rId3"/>
              </a:buBlip>
              <a:tabLst/>
              <a:defRPr sz="13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8508" y="1361975"/>
            <a:ext cx="4466135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28600" indent="-228600">
              <a:buSzPct val="250000"/>
              <a:buFontTx/>
              <a:buBlip>
                <a:blip r:embed="rId4"/>
              </a:buBlip>
              <a:tabLst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046134" y="1618208"/>
            <a:ext cx="1940400" cy="19404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158045"/>
            <a:ext cx="309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AD060486-1C28-B140-936D-0515BB7377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457" y="453614"/>
            <a:ext cx="3039762" cy="3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8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(prodot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40A7825-8FD1-6141-BB3E-F2BDE4F29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738" y="69496"/>
            <a:ext cx="8646935" cy="2746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DB723A35-9F4A-0D44-A4E1-C6962AC2E6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37" y="344134"/>
            <a:ext cx="8646921" cy="171172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>
              <a:buNone/>
              <a:defRPr sz="1000" b="1">
                <a:solidFill>
                  <a:schemeClr val="accent1"/>
                </a:solidFill>
                <a:latin typeface="Montserrat" pitchFamily="2" charset="77"/>
              </a:defRPr>
            </a:lvl1pPr>
            <a:lvl2pPr marL="457200" indent="0">
              <a:buNone/>
              <a:defRPr sz="1200">
                <a:latin typeface="Montserrat" pitchFamily="2" charset="77"/>
              </a:defRPr>
            </a:lvl2pPr>
            <a:lvl3pPr marL="914400" indent="0">
              <a:buNone/>
              <a:defRPr sz="1200">
                <a:latin typeface="Montserrat" pitchFamily="2" charset="77"/>
              </a:defRPr>
            </a:lvl3pPr>
            <a:lvl4pPr marL="1371600" indent="0">
              <a:buNone/>
              <a:defRPr sz="1200">
                <a:latin typeface="Montserrat" pitchFamily="2" charset="77"/>
              </a:defRPr>
            </a:lvl4pPr>
            <a:lvl5pPr marL="1828800" indent="0">
              <a:buNone/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it-IT"/>
              <a:t>Unità di misura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0AC47C-709B-CC4A-B34E-CFE7476F1D46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7" name="Figura a mano libera 6">
              <a:extLst>
                <a:ext uri="{FF2B5EF4-FFF2-40B4-BE49-F238E27FC236}">
                  <a16:creationId xmlns:a16="http://schemas.microsoft.com/office/drawing/2014/main" id="{0475406B-1BD3-4847-8EB4-B9B75BBD4F09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463FB154-2F1A-9047-9EED-0E6375701DB7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17EDD59F-01C3-C94C-A605-6C4B4C5C835F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528C524-EC5B-724E-8462-3236CC663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096" y="4654506"/>
            <a:ext cx="6337577" cy="24622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r">
              <a:buNone/>
              <a:defRPr sz="1000">
                <a:solidFill>
                  <a:schemeClr val="accent1"/>
                </a:solidFill>
                <a:latin typeface="Montserrat" pitchFamily="2" charset="77"/>
              </a:defRPr>
            </a:lvl1pPr>
            <a:lvl2pPr marL="457200" indent="0">
              <a:buNone/>
              <a:defRPr sz="1200">
                <a:latin typeface="Montserrat" pitchFamily="2" charset="77"/>
              </a:defRPr>
            </a:lvl2pPr>
            <a:lvl3pPr marL="914400" indent="0">
              <a:buNone/>
              <a:defRPr sz="1200">
                <a:latin typeface="Montserrat" pitchFamily="2" charset="77"/>
              </a:defRPr>
            </a:lvl3pPr>
            <a:lvl4pPr marL="1371600" indent="0">
              <a:buNone/>
              <a:defRPr sz="1200">
                <a:latin typeface="Montserrat" pitchFamily="2" charset="77"/>
              </a:defRPr>
            </a:lvl4pPr>
            <a:lvl5pPr marL="1828800" indent="0">
              <a:buNone/>
              <a:defRPr sz="1200">
                <a:latin typeface="Montserrat" pitchFamily="2" charset="77"/>
              </a:defRPr>
            </a:lvl5pPr>
          </a:lstStyle>
          <a:p>
            <a:pPr lvl="0"/>
            <a:r>
              <a:rPr lang="it-IT"/>
              <a:t>Fonte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3B08DE-D4B3-394D-9032-143071F6624F}"/>
              </a:ext>
            </a:extLst>
          </p:cNvPr>
          <p:cNvSpPr txBox="1"/>
          <p:nvPr userDrawn="1"/>
        </p:nvSpPr>
        <p:spPr>
          <a:xfrm>
            <a:off x="7412113" y="4824164"/>
            <a:ext cx="1622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50">
                <a:solidFill>
                  <a:schemeClr val="accent1"/>
                </a:solidFill>
                <a:latin typeface="Montserrat" pitchFamily="2" charset="77"/>
              </a:rPr>
              <a:t>www.osservatori.net</a:t>
            </a:r>
          </a:p>
        </p:txBody>
      </p:sp>
      <p:pic>
        <p:nvPicPr>
          <p:cNvPr id="2" name="Immagine 17">
            <a:extLst>
              <a:ext uri="{FF2B5EF4-FFF2-40B4-BE49-F238E27FC236}">
                <a16:creationId xmlns:a16="http://schemas.microsoft.com/office/drawing/2014/main" id="{9B4B7556-263B-F8A0-5388-86663DFA1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297370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29.01.21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352FAF4C-A571-6FD9-DCAC-F73F381D2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1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297370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Workshop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92E7FB71-62F5-D215-BF02-89B3003B9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952428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5"/>
            <a:ext cx="8323726" cy="33944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4594626"/>
            <a:ext cx="9144000" cy="548878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it-IT" sz="1013"/>
              <a:t>       </a:t>
            </a:r>
            <a:fld id="{91D9E40E-8BCC-4C15-BD77-57662D4905AF}" type="slidenum">
              <a:rPr lang="it-IT" sz="1013" smtClean="0"/>
              <a:pPr algn="l"/>
              <a:t>‹#›</a:t>
            </a:fld>
            <a:endParaRPr lang="it-IT" sz="1013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11" y="817428"/>
            <a:ext cx="9036647" cy="135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4759788"/>
            <a:ext cx="2780124" cy="2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5876C287-BD3C-274A-9214-4B82D9EA3077}"/>
              </a:ext>
            </a:extLst>
          </p:cNvPr>
          <p:cNvSpPr/>
          <p:nvPr userDrawn="1"/>
        </p:nvSpPr>
        <p:spPr>
          <a:xfrm>
            <a:off x="0" y="0"/>
            <a:ext cx="5593404" cy="5143500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509" y="1647226"/>
            <a:ext cx="4466135" cy="426972"/>
          </a:xfrm>
          <a:prstGeom prst="rect">
            <a:avLst/>
          </a:prstGeom>
        </p:spPr>
        <p:txBody>
          <a:bodyPr lIns="0" tIns="144000" rIns="0" bIns="0" anchor="b" anchorCtr="0"/>
          <a:lstStyle>
            <a:lvl1pPr algn="l">
              <a:defRPr sz="2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4759" y="2522018"/>
            <a:ext cx="4319885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1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4759" y="2238071"/>
            <a:ext cx="4319885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lang="it-IT" sz="1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Job-title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CDD654-5D7A-5B44-A49C-0B95E950392C}"/>
              </a:ext>
            </a:extLst>
          </p:cNvPr>
          <p:cNvGrpSpPr/>
          <p:nvPr userDrawn="1"/>
        </p:nvGrpSpPr>
        <p:grpSpPr>
          <a:xfrm>
            <a:off x="4078509" y="2556876"/>
            <a:ext cx="146250" cy="146285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A9BBD509-695F-2640-B798-D8E06146F21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E6A3E2F7-4360-DA40-818C-17E58F586E6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496B9EC4-90A4-3748-994C-ECE4E616A1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8509" y="3030717"/>
            <a:ext cx="4466135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it-IT" sz="1600" b="0" i="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r>
              <a:rPr lang="it-IT">
                <a:solidFill>
                  <a:srgbClr val="81D4DE"/>
                </a:solidFill>
                <a:effectLst/>
                <a:latin typeface="Helvetica" pitchFamily="2" charset="0"/>
              </a:rPr>
              <a:t>citazione</a:t>
            </a:r>
          </a:p>
        </p:txBody>
      </p:sp>
      <p:sp>
        <p:nvSpPr>
          <p:cNvPr id="23" name="Elemento grafico 20">
            <a:extLst>
              <a:ext uri="{FF2B5EF4-FFF2-40B4-BE49-F238E27FC236}">
                <a16:creationId xmlns:a16="http://schemas.microsoft.com/office/drawing/2014/main" id="{AC9E1D49-D35A-A34C-BC37-454351D23879}"/>
              </a:ext>
            </a:extLst>
          </p:cNvPr>
          <p:cNvSpPr/>
          <p:nvPr userDrawn="1"/>
        </p:nvSpPr>
        <p:spPr>
          <a:xfrm>
            <a:off x="4083938" y="2272592"/>
            <a:ext cx="135393" cy="146957"/>
          </a:xfrm>
          <a:custGeom>
            <a:avLst/>
            <a:gdLst>
              <a:gd name="connsiteX0" fmla="*/ 67697 w 135393"/>
              <a:gd name="connsiteY0" fmla="*/ 8645 h 146957"/>
              <a:gd name="connsiteX1" fmla="*/ 43213 w 135393"/>
              <a:gd name="connsiteY1" fmla="*/ 33135 h 146957"/>
              <a:gd name="connsiteX2" fmla="*/ 67697 w 135393"/>
              <a:gd name="connsiteY2" fmla="*/ 57625 h 146957"/>
              <a:gd name="connsiteX3" fmla="*/ 92181 w 135393"/>
              <a:gd name="connsiteY3" fmla="*/ 33135 h 146957"/>
              <a:gd name="connsiteX4" fmla="*/ 67697 w 135393"/>
              <a:gd name="connsiteY4" fmla="*/ 8645 h 146957"/>
              <a:gd name="connsiteX5" fmla="*/ 67697 w 135393"/>
              <a:gd name="connsiteY5" fmla="*/ 0 h 146957"/>
              <a:gd name="connsiteX6" fmla="*/ 100824 w 135393"/>
              <a:gd name="connsiteY6" fmla="*/ 33135 h 146957"/>
              <a:gd name="connsiteX7" fmla="*/ 67697 w 135393"/>
              <a:gd name="connsiteY7" fmla="*/ 66269 h 146957"/>
              <a:gd name="connsiteX8" fmla="*/ 34570 w 135393"/>
              <a:gd name="connsiteY8" fmla="*/ 33135 h 146957"/>
              <a:gd name="connsiteX9" fmla="*/ 67697 w 135393"/>
              <a:gd name="connsiteY9" fmla="*/ 0 h 146957"/>
              <a:gd name="connsiteX10" fmla="*/ 67697 w 135393"/>
              <a:gd name="connsiteY10" fmla="*/ 74914 h 146957"/>
              <a:gd name="connsiteX11" fmla="*/ 135394 w 135393"/>
              <a:gd name="connsiteY11" fmla="*/ 142635 h 146957"/>
              <a:gd name="connsiteX12" fmla="*/ 131073 w 135393"/>
              <a:gd name="connsiteY12" fmla="*/ 146957 h 146957"/>
              <a:gd name="connsiteX13" fmla="*/ 126751 w 135393"/>
              <a:gd name="connsiteY13" fmla="*/ 142635 h 146957"/>
              <a:gd name="connsiteX14" fmla="*/ 67697 w 135393"/>
              <a:gd name="connsiteY14" fmla="*/ 83558 h 146957"/>
              <a:gd name="connsiteX15" fmla="*/ 8643 w 135393"/>
              <a:gd name="connsiteY15" fmla="*/ 142635 h 146957"/>
              <a:gd name="connsiteX16" fmla="*/ 4321 w 135393"/>
              <a:gd name="connsiteY16" fmla="*/ 146957 h 146957"/>
              <a:gd name="connsiteX17" fmla="*/ 0 w 135393"/>
              <a:gd name="connsiteY17" fmla="*/ 142635 h 146957"/>
              <a:gd name="connsiteX18" fmla="*/ 67697 w 135393"/>
              <a:gd name="connsiteY18" fmla="*/ 74914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393" h="146957">
                <a:moveTo>
                  <a:pt x="67697" y="8645"/>
                </a:moveTo>
                <a:cubicBezTo>
                  <a:pt x="54171" y="8645"/>
                  <a:pt x="43213" y="19606"/>
                  <a:pt x="43213" y="33135"/>
                </a:cubicBezTo>
                <a:cubicBezTo>
                  <a:pt x="43213" y="46663"/>
                  <a:pt x="54180" y="57625"/>
                  <a:pt x="67697" y="57625"/>
                </a:cubicBezTo>
                <a:cubicBezTo>
                  <a:pt x="81214" y="57625"/>
                  <a:pt x="92181" y="46663"/>
                  <a:pt x="92181" y="33135"/>
                </a:cubicBezTo>
                <a:cubicBezTo>
                  <a:pt x="92181" y="19606"/>
                  <a:pt x="81223" y="8645"/>
                  <a:pt x="67697" y="8645"/>
                </a:cubicBezTo>
                <a:close/>
                <a:moveTo>
                  <a:pt x="67697" y="0"/>
                </a:moveTo>
                <a:cubicBezTo>
                  <a:pt x="85993" y="0"/>
                  <a:pt x="100824" y="14834"/>
                  <a:pt x="100824" y="33135"/>
                </a:cubicBezTo>
                <a:cubicBezTo>
                  <a:pt x="100824" y="51435"/>
                  <a:pt x="85993" y="66269"/>
                  <a:pt x="67697" y="66269"/>
                </a:cubicBezTo>
                <a:cubicBezTo>
                  <a:pt x="49401" y="66269"/>
                  <a:pt x="34570" y="51435"/>
                  <a:pt x="34570" y="33135"/>
                </a:cubicBezTo>
                <a:cubicBezTo>
                  <a:pt x="34570" y="14834"/>
                  <a:pt x="49401" y="0"/>
                  <a:pt x="67697" y="0"/>
                </a:cubicBezTo>
                <a:close/>
                <a:moveTo>
                  <a:pt x="67697" y="74914"/>
                </a:moveTo>
                <a:cubicBezTo>
                  <a:pt x="105093" y="74914"/>
                  <a:pt x="135394" y="105239"/>
                  <a:pt x="135394" y="142635"/>
                </a:cubicBezTo>
                <a:cubicBezTo>
                  <a:pt x="135394" y="145012"/>
                  <a:pt x="133467" y="146957"/>
                  <a:pt x="131073" y="146957"/>
                </a:cubicBezTo>
                <a:cubicBezTo>
                  <a:pt x="128696" y="146957"/>
                  <a:pt x="126751" y="145012"/>
                  <a:pt x="126751" y="142635"/>
                </a:cubicBezTo>
                <a:cubicBezTo>
                  <a:pt x="126751" y="110011"/>
                  <a:pt x="100314" y="83558"/>
                  <a:pt x="67697" y="83558"/>
                </a:cubicBezTo>
                <a:cubicBezTo>
                  <a:pt x="35080" y="83558"/>
                  <a:pt x="8643" y="110011"/>
                  <a:pt x="8643" y="142635"/>
                </a:cubicBezTo>
                <a:cubicBezTo>
                  <a:pt x="8643" y="145012"/>
                  <a:pt x="6707" y="146957"/>
                  <a:pt x="4321" y="146957"/>
                </a:cubicBezTo>
                <a:cubicBezTo>
                  <a:pt x="1936" y="146957"/>
                  <a:pt x="0" y="145012"/>
                  <a:pt x="0" y="142635"/>
                </a:cubicBezTo>
                <a:cubicBezTo>
                  <a:pt x="0" y="105239"/>
                  <a:pt x="30309" y="74914"/>
                  <a:pt x="67697" y="749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latin typeface="Montserrat" pitchFamily="2" charset="77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031132" y="-158045"/>
            <a:ext cx="2520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/>
          <p:nvPr userDrawn="1"/>
        </p:nvCxnSpPr>
        <p:spPr>
          <a:xfrm>
            <a:off x="-282221" y="1474564"/>
            <a:ext cx="0" cy="28692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5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297370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16.03.2026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27BEB70B-0362-4D47-5F07-D951D33BA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297370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9" name="Elemento grafico 6">
            <a:extLst>
              <a:ext uri="{FF2B5EF4-FFF2-40B4-BE49-F238E27FC236}">
                <a16:creationId xmlns:a16="http://schemas.microsoft.com/office/drawing/2014/main" id="{3DBFE9EE-5DD9-7F43-82FB-C1B82FB34C7E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7DC308-3504-594E-BDA2-C991925B8048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8A200803-A932-7645-BCA5-0D093A3DEA1B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DD9F719C-C7AC-FC41-A9A7-41C74520F13B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13ADDFF8-6962-A04C-8788-02126590DC48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617EEB-2C31-E14B-8539-F3D41CBC8F5C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Workshop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CD57A696-C176-B2C2-624B-D79A757D4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CLUS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509" y="1797754"/>
            <a:ext cx="4466136" cy="1027478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4759" y="1581754"/>
            <a:ext cx="4319886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3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Webinar/Workshop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4078509" y="1394322"/>
            <a:ext cx="146250" cy="151307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4759" y="1361975"/>
            <a:ext cx="4319886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4078509" y="1616612"/>
            <a:ext cx="146250" cy="146285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046134" y="1618208"/>
            <a:ext cx="1940400" cy="19404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158045"/>
            <a:ext cx="309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D845823E-3631-E74A-BCB3-0945352BE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5457" y="453614"/>
            <a:ext cx="3039762" cy="37085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D215708-7F05-3B4E-B9F6-293F8E7634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1824" y="395326"/>
            <a:ext cx="91440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U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7619024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69044C6-7D4B-A940-B7D4-5A0BA94A4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2026" y="4716138"/>
            <a:ext cx="681819" cy="360000"/>
          </a:xfrm>
          <a:prstGeom prst="rect">
            <a:avLst/>
          </a:prstGeom>
        </p:spPr>
      </p:pic>
      <p:sp>
        <p:nvSpPr>
          <p:cNvPr id="20" name="Elemento grafico 6">
            <a:extLst>
              <a:ext uri="{FF2B5EF4-FFF2-40B4-BE49-F238E27FC236}">
                <a16:creationId xmlns:a16="http://schemas.microsoft.com/office/drawing/2014/main" id="{6E763712-5BAA-EA49-9DCC-39186DC3396B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B981600-7678-4D45-8FDD-2BEEB06AF02A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2264C7BD-DDE3-DB4A-94B0-9D44285BAA59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1" name="Figura a mano libera 30">
              <a:extLst>
                <a:ext uri="{FF2B5EF4-FFF2-40B4-BE49-F238E27FC236}">
                  <a16:creationId xmlns:a16="http://schemas.microsoft.com/office/drawing/2014/main" id="{A46541D4-27B4-D14C-A543-D1DD46C6A56F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2" name="Rettangolo 31">
            <a:extLst>
              <a:ext uri="{FF2B5EF4-FFF2-40B4-BE49-F238E27FC236}">
                <a16:creationId xmlns:a16="http://schemas.microsoft.com/office/drawing/2014/main" id="{C1409183-FB00-A242-B54F-1B935748268A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95636DE-7DED-8145-92F9-1B23C134ACC7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Webinar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253E8DD7-A93A-F788-A001-61205F7FB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9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USIT (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7619024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69044C6-7D4B-A940-B7D4-5A0BA94A4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2026" y="4716138"/>
            <a:ext cx="681819" cy="360000"/>
          </a:xfrm>
          <a:prstGeom prst="rect">
            <a:avLst/>
          </a:prstGeom>
        </p:spPr>
      </p:pic>
      <p:sp>
        <p:nvSpPr>
          <p:cNvPr id="20" name="Elemento grafico 6">
            <a:extLst>
              <a:ext uri="{FF2B5EF4-FFF2-40B4-BE49-F238E27FC236}">
                <a16:creationId xmlns:a16="http://schemas.microsoft.com/office/drawing/2014/main" id="{6E763712-5BAA-EA49-9DCC-39186DC3396B}"/>
              </a:ext>
            </a:extLst>
          </p:cNvPr>
          <p:cNvSpPr/>
          <p:nvPr userDrawn="1"/>
        </p:nvSpPr>
        <p:spPr>
          <a:xfrm>
            <a:off x="8182426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B981600-7678-4D45-8FDD-2BEEB06AF02A}"/>
              </a:ext>
            </a:extLst>
          </p:cNvPr>
          <p:cNvGrpSpPr/>
          <p:nvPr userDrawn="1"/>
        </p:nvGrpSpPr>
        <p:grpSpPr>
          <a:xfrm>
            <a:off x="8182426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2264C7BD-DDE3-DB4A-94B0-9D44285BAA59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31" name="Figura a mano libera 30">
              <a:extLst>
                <a:ext uri="{FF2B5EF4-FFF2-40B4-BE49-F238E27FC236}">
                  <a16:creationId xmlns:a16="http://schemas.microsoft.com/office/drawing/2014/main" id="{A46541D4-27B4-D14C-A543-D1DD46C6A56F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32" name="Rettangolo 31">
            <a:extLst>
              <a:ext uri="{FF2B5EF4-FFF2-40B4-BE49-F238E27FC236}">
                <a16:creationId xmlns:a16="http://schemas.microsoft.com/office/drawing/2014/main" id="{C1409183-FB00-A242-B54F-1B935748268A}"/>
              </a:ext>
            </a:extLst>
          </p:cNvPr>
          <p:cNvSpPr/>
          <p:nvPr userDrawn="1"/>
        </p:nvSpPr>
        <p:spPr>
          <a:xfrm>
            <a:off x="8298484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21.04.20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95636DE-7DED-8145-92F9-1B23C134ACC7}"/>
              </a:ext>
            </a:extLst>
          </p:cNvPr>
          <p:cNvSpPr/>
          <p:nvPr userDrawn="1"/>
        </p:nvSpPr>
        <p:spPr>
          <a:xfrm>
            <a:off x="8298484" y="122500"/>
            <a:ext cx="845516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Workshop</a:t>
            </a:r>
          </a:p>
        </p:txBody>
      </p:sp>
      <p:pic>
        <p:nvPicPr>
          <p:cNvPr id="3" name="Immagine 17">
            <a:extLst>
              <a:ext uri="{FF2B5EF4-FFF2-40B4-BE49-F238E27FC236}">
                <a16:creationId xmlns:a16="http://schemas.microsoft.com/office/drawing/2014/main" id="{20FEA07F-C421-F340-2BD9-56735510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297370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2F42B086-81E2-6844-8969-D08C3EC7E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  <p:sp>
        <p:nvSpPr>
          <p:cNvPr id="21" name="Elemento grafico 6">
            <a:extLst>
              <a:ext uri="{FF2B5EF4-FFF2-40B4-BE49-F238E27FC236}">
                <a16:creationId xmlns:a16="http://schemas.microsoft.com/office/drawing/2014/main" id="{4840F13C-A422-2A49-98D5-F485F951F4B8}"/>
              </a:ext>
            </a:extLst>
          </p:cNvPr>
          <p:cNvSpPr/>
          <p:nvPr userDrawn="1"/>
        </p:nvSpPr>
        <p:spPr>
          <a:xfrm>
            <a:off x="6877897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7526DF7-A5A0-BF47-9773-FCCF0A0C527A}"/>
              </a:ext>
            </a:extLst>
          </p:cNvPr>
          <p:cNvGrpSpPr/>
          <p:nvPr userDrawn="1"/>
        </p:nvGrpSpPr>
        <p:grpSpPr>
          <a:xfrm>
            <a:off x="6877897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263EF1B1-C6B2-6042-9DC0-BFB5E13AAF2E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C057466C-4B21-584F-84DF-6AA499420884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5" name="Elemento grafico 93">
            <a:extLst>
              <a:ext uri="{FF2B5EF4-FFF2-40B4-BE49-F238E27FC236}">
                <a16:creationId xmlns:a16="http://schemas.microsoft.com/office/drawing/2014/main" id="{E66EC570-715B-AE4B-8521-CC0194E1D131}"/>
              </a:ext>
            </a:extLst>
          </p:cNvPr>
          <p:cNvSpPr>
            <a:spLocks noChangeAspect="1"/>
          </p:cNvSpPr>
          <p:nvPr userDrawn="1"/>
        </p:nvSpPr>
        <p:spPr>
          <a:xfrm>
            <a:off x="8026257" y="321265"/>
            <a:ext cx="125999" cy="125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F9197DD-3C0B-3E44-8EB6-8CE2408A1978}"/>
              </a:ext>
            </a:extLst>
          </p:cNvPr>
          <p:cNvSpPr/>
          <p:nvPr userDrawn="1"/>
        </p:nvSpPr>
        <p:spPr>
          <a:xfrm>
            <a:off x="6993955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C53E5A5-B60B-1C4C-B497-0C738BE75A99}"/>
              </a:ext>
            </a:extLst>
          </p:cNvPr>
          <p:cNvSpPr/>
          <p:nvPr userDrawn="1"/>
        </p:nvSpPr>
        <p:spPr>
          <a:xfrm>
            <a:off x="8152256" y="310212"/>
            <a:ext cx="633507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3E25A15-C92B-754D-9BD7-3FD19375D99A}"/>
              </a:ext>
            </a:extLst>
          </p:cNvPr>
          <p:cNvSpPr/>
          <p:nvPr userDrawn="1"/>
        </p:nvSpPr>
        <p:spPr>
          <a:xfrm>
            <a:off x="6993955" y="122500"/>
            <a:ext cx="1792478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</p:spTree>
    <p:extLst>
      <p:ext uri="{BB962C8B-B14F-4D97-AF65-F5344CB8AC3E}">
        <p14:creationId xmlns:p14="http://schemas.microsoft.com/office/powerpoint/2010/main" val="99373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9" y="13126"/>
            <a:ext cx="6874022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pic>
        <p:nvPicPr>
          <p:cNvPr id="3" name="Immagine 17">
            <a:extLst>
              <a:ext uri="{FF2B5EF4-FFF2-40B4-BE49-F238E27FC236}">
                <a16:creationId xmlns:a16="http://schemas.microsoft.com/office/drawing/2014/main" id="{8D54BE99-CBE0-4D1A-C42D-B9CE2E64C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27209" y="4694461"/>
            <a:ext cx="2246534" cy="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2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vola Roto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87738" y="13126"/>
            <a:ext cx="6251267" cy="554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400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B3220B9B-2918-AA41-A8B7-BF926D0A9F3D}"/>
              </a:ext>
            </a:extLst>
          </p:cNvPr>
          <p:cNvCxnSpPr/>
          <p:nvPr userDrawn="1"/>
        </p:nvCxnSpPr>
        <p:spPr>
          <a:xfrm>
            <a:off x="4014000" y="-158045"/>
            <a:ext cx="111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A038AEF1-ED55-1A4E-895C-2ABFFBB07E99}"/>
              </a:ext>
            </a:extLst>
          </p:cNvPr>
          <p:cNvCxnSpPr/>
          <p:nvPr userDrawn="1"/>
        </p:nvCxnSpPr>
        <p:spPr>
          <a:xfrm>
            <a:off x="594000" y="-158045"/>
            <a:ext cx="111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18379DB-119D-894C-B205-361AAC5C3E9E}"/>
              </a:ext>
            </a:extLst>
          </p:cNvPr>
          <p:cNvCxnSpPr/>
          <p:nvPr userDrawn="1"/>
        </p:nvCxnSpPr>
        <p:spPr>
          <a:xfrm>
            <a:off x="5724000" y="-158045"/>
            <a:ext cx="111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0F94F74-E68D-074B-96EA-CE3C4BF32FD3}"/>
              </a:ext>
            </a:extLst>
          </p:cNvPr>
          <p:cNvCxnSpPr/>
          <p:nvPr userDrawn="1"/>
        </p:nvCxnSpPr>
        <p:spPr>
          <a:xfrm>
            <a:off x="7434000" y="-158045"/>
            <a:ext cx="111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581C388-FF72-D345-AFCA-B5CE4251B4EC}"/>
              </a:ext>
            </a:extLst>
          </p:cNvPr>
          <p:cNvCxnSpPr/>
          <p:nvPr userDrawn="1"/>
        </p:nvCxnSpPr>
        <p:spPr>
          <a:xfrm>
            <a:off x="2304000" y="-158045"/>
            <a:ext cx="111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E78D05E-6FFC-DB42-AB13-8598CA141B89}"/>
              </a:ext>
            </a:extLst>
          </p:cNvPr>
          <p:cNvCxnSpPr/>
          <p:nvPr userDrawn="1"/>
        </p:nvCxnSpPr>
        <p:spPr>
          <a:xfrm>
            <a:off x="-282221" y="834887"/>
            <a:ext cx="0" cy="1908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122D2507-94BB-B84A-B7D9-A5335E1A33A1}"/>
              </a:ext>
            </a:extLst>
          </p:cNvPr>
          <p:cNvCxnSpPr/>
          <p:nvPr userDrawn="1"/>
        </p:nvCxnSpPr>
        <p:spPr>
          <a:xfrm>
            <a:off x="-282221" y="3081130"/>
            <a:ext cx="0" cy="1908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172398" y="209058"/>
            <a:ext cx="176220" cy="175849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sp>
        <p:nvSpPr>
          <p:cNvPr id="18" name="Elemento grafico 6">
            <a:extLst>
              <a:ext uri="{FF2B5EF4-FFF2-40B4-BE49-F238E27FC236}">
                <a16:creationId xmlns:a16="http://schemas.microsoft.com/office/drawing/2014/main" id="{CB7A0A6E-F0CE-8949-8BD8-98CA8B5770A7}"/>
              </a:ext>
            </a:extLst>
          </p:cNvPr>
          <p:cNvSpPr/>
          <p:nvPr userDrawn="1"/>
        </p:nvSpPr>
        <p:spPr>
          <a:xfrm>
            <a:off x="6877897" y="324229"/>
            <a:ext cx="116058" cy="120071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rgbClr val="92BAD2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solidFill>
                <a:srgbClr val="92BAD2"/>
              </a:solidFill>
              <a:latin typeface="Montserrat" pitchFamily="2" charset="77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A5015DD-FEF8-2740-A8AC-8DC5F12555AE}"/>
              </a:ext>
            </a:extLst>
          </p:cNvPr>
          <p:cNvGrpSpPr/>
          <p:nvPr userDrawn="1"/>
        </p:nvGrpSpPr>
        <p:grpSpPr>
          <a:xfrm>
            <a:off x="6877897" y="143984"/>
            <a:ext cx="116058" cy="116085"/>
            <a:chOff x="3803534" y="2472339"/>
            <a:chExt cx="172493" cy="172534"/>
          </a:xfrm>
          <a:solidFill>
            <a:srgbClr val="92BAD2"/>
          </a:solidFill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FB756CC7-B0C9-6442-84D5-CD1E746427B8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52F863DB-E3A2-BF4B-9BF6-37672CF508F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solidFill>
                  <a:srgbClr val="92BAD2"/>
                </a:solidFill>
                <a:latin typeface="Montserrat" pitchFamily="2" charset="77"/>
              </a:endParaRPr>
            </a:p>
          </p:txBody>
        </p:sp>
      </p:grpSp>
      <p:sp>
        <p:nvSpPr>
          <p:cNvPr id="22" name="Elemento grafico 93">
            <a:extLst>
              <a:ext uri="{FF2B5EF4-FFF2-40B4-BE49-F238E27FC236}">
                <a16:creationId xmlns:a16="http://schemas.microsoft.com/office/drawing/2014/main" id="{76811046-A91D-F344-A63E-823BF34DE3DD}"/>
              </a:ext>
            </a:extLst>
          </p:cNvPr>
          <p:cNvSpPr>
            <a:spLocks noChangeAspect="1"/>
          </p:cNvSpPr>
          <p:nvPr userDrawn="1"/>
        </p:nvSpPr>
        <p:spPr>
          <a:xfrm>
            <a:off x="8026257" y="321265"/>
            <a:ext cx="125999" cy="125999"/>
          </a:xfrm>
          <a:custGeom>
            <a:avLst/>
            <a:gdLst>
              <a:gd name="connsiteX0" fmla="*/ 1031080 w 1426087"/>
              <a:gd name="connsiteY0" fmla="*/ 549879 h 1426365"/>
              <a:gd name="connsiteX1" fmla="*/ 1112969 w 1426087"/>
              <a:gd name="connsiteY1" fmla="*/ 465059 h 1426365"/>
              <a:gd name="connsiteX2" fmla="*/ 1018653 w 1426087"/>
              <a:gd name="connsiteY2" fmla="*/ 490958 h 1426365"/>
              <a:gd name="connsiteX3" fmla="*/ 1090930 w 1426087"/>
              <a:gd name="connsiteY3" fmla="*/ 400069 h 1426365"/>
              <a:gd name="connsiteX4" fmla="*/ 986684 w 1426087"/>
              <a:gd name="connsiteY4" fmla="*/ 439981 h 1426365"/>
              <a:gd name="connsiteX5" fmla="*/ 866786 w 1426087"/>
              <a:gd name="connsiteY5" fmla="*/ 388166 h 1426365"/>
              <a:gd name="connsiteX6" fmla="*/ 702802 w 1426087"/>
              <a:gd name="connsiteY6" fmla="*/ 552178 h 1426365"/>
              <a:gd name="connsiteX7" fmla="*/ 706977 w 1426087"/>
              <a:gd name="connsiteY7" fmla="*/ 589687 h 1426365"/>
              <a:gd name="connsiteX8" fmla="*/ 368786 w 1426087"/>
              <a:gd name="connsiteY8" fmla="*/ 418145 h 1426365"/>
              <a:gd name="connsiteX9" fmla="*/ 346540 w 1426087"/>
              <a:gd name="connsiteY9" fmla="*/ 500674 h 1426365"/>
              <a:gd name="connsiteX10" fmla="*/ 419543 w 1426087"/>
              <a:gd name="connsiteY10" fmla="*/ 637327 h 1426365"/>
              <a:gd name="connsiteX11" fmla="*/ 345183 w 1426087"/>
              <a:gd name="connsiteY11" fmla="*/ 616745 h 1426365"/>
              <a:gd name="connsiteX12" fmla="*/ 345183 w 1426087"/>
              <a:gd name="connsiteY12" fmla="*/ 618836 h 1426365"/>
              <a:gd name="connsiteX13" fmla="*/ 476791 w 1426087"/>
              <a:gd name="connsiteY13" fmla="*/ 779815 h 1426365"/>
              <a:gd name="connsiteX14" fmla="*/ 433544 w 1426087"/>
              <a:gd name="connsiteY14" fmla="*/ 785564 h 1426365"/>
              <a:gd name="connsiteX15" fmla="*/ 402742 w 1426087"/>
              <a:gd name="connsiteY15" fmla="*/ 782642 h 1426365"/>
              <a:gd name="connsiteX16" fmla="*/ 556061 w 1426087"/>
              <a:gd name="connsiteY16" fmla="*/ 896620 h 1426365"/>
              <a:gd name="connsiteX17" fmla="*/ 352296 w 1426087"/>
              <a:gd name="connsiteY17" fmla="*/ 966926 h 1426365"/>
              <a:gd name="connsiteX18" fmla="*/ 313128 w 1426087"/>
              <a:gd name="connsiteY18" fmla="*/ 964627 h 1426365"/>
              <a:gd name="connsiteX19" fmla="*/ 564738 w 1426087"/>
              <a:gd name="connsiteY19" fmla="*/ 1038278 h 1426365"/>
              <a:gd name="connsiteX20" fmla="*/ 1031608 w 1426087"/>
              <a:gd name="connsiteY20" fmla="*/ 571300 h 1426365"/>
              <a:gd name="connsiteX21" fmla="*/ 1031080 w 1426087"/>
              <a:gd name="connsiteY21" fmla="*/ 549879 h 1426365"/>
              <a:gd name="connsiteX22" fmla="*/ 713044 w 1426087"/>
              <a:gd name="connsiteY22" fmla="*/ 0 h 1426365"/>
              <a:gd name="connsiteX23" fmla="*/ 1426088 w 1426087"/>
              <a:gd name="connsiteY23" fmla="*/ 713261 h 1426365"/>
              <a:gd name="connsiteX24" fmla="*/ 713044 w 1426087"/>
              <a:gd name="connsiteY24" fmla="*/ 1426366 h 1426365"/>
              <a:gd name="connsiteX25" fmla="*/ 0 w 1426087"/>
              <a:gd name="connsiteY25" fmla="*/ 713261 h 1426365"/>
              <a:gd name="connsiteX26" fmla="*/ 713044 w 1426087"/>
              <a:gd name="connsiteY26" fmla="*/ 0 h 14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26087" h="1426365">
                <a:moveTo>
                  <a:pt x="1031080" y="549879"/>
                </a:moveTo>
                <a:cubicBezTo>
                  <a:pt x="1063248" y="526902"/>
                  <a:pt x="1091034" y="497960"/>
                  <a:pt x="1112969" y="465059"/>
                </a:cubicBezTo>
                <a:cubicBezTo>
                  <a:pt x="1083618" y="478216"/>
                  <a:pt x="1051866" y="486990"/>
                  <a:pt x="1018653" y="490958"/>
                </a:cubicBezTo>
                <a:cubicBezTo>
                  <a:pt x="1052600" y="470591"/>
                  <a:pt x="1078502" y="438520"/>
                  <a:pt x="1090930" y="400069"/>
                </a:cubicBezTo>
                <a:cubicBezTo>
                  <a:pt x="1059177" y="418880"/>
                  <a:pt x="1024089" y="432564"/>
                  <a:pt x="986684" y="439981"/>
                </a:cubicBezTo>
                <a:cubicBezTo>
                  <a:pt x="956711" y="408013"/>
                  <a:pt x="914104" y="388166"/>
                  <a:pt x="866786" y="388166"/>
                </a:cubicBezTo>
                <a:cubicBezTo>
                  <a:pt x="776229" y="388166"/>
                  <a:pt x="702802" y="461713"/>
                  <a:pt x="702802" y="552178"/>
                </a:cubicBezTo>
                <a:cubicBezTo>
                  <a:pt x="702802" y="565137"/>
                  <a:pt x="704159" y="577671"/>
                  <a:pt x="706977" y="589687"/>
                </a:cubicBezTo>
                <a:cubicBezTo>
                  <a:pt x="570675" y="582893"/>
                  <a:pt x="449628" y="517497"/>
                  <a:pt x="368786" y="418145"/>
                </a:cubicBezTo>
                <a:cubicBezTo>
                  <a:pt x="354681" y="442384"/>
                  <a:pt x="346540" y="470583"/>
                  <a:pt x="346540" y="500674"/>
                </a:cubicBezTo>
                <a:cubicBezTo>
                  <a:pt x="346540" y="557616"/>
                  <a:pt x="375570" y="607962"/>
                  <a:pt x="419543" y="637327"/>
                </a:cubicBezTo>
                <a:cubicBezTo>
                  <a:pt x="392708" y="636489"/>
                  <a:pt x="367325" y="629072"/>
                  <a:pt x="345183" y="616745"/>
                </a:cubicBezTo>
                <a:cubicBezTo>
                  <a:pt x="345183" y="617367"/>
                  <a:pt x="345183" y="618205"/>
                  <a:pt x="345183" y="618836"/>
                </a:cubicBezTo>
                <a:cubicBezTo>
                  <a:pt x="345183" y="698435"/>
                  <a:pt x="401688" y="764774"/>
                  <a:pt x="476791" y="779815"/>
                </a:cubicBezTo>
                <a:cubicBezTo>
                  <a:pt x="463110" y="783584"/>
                  <a:pt x="448582" y="785564"/>
                  <a:pt x="433544" y="785564"/>
                </a:cubicBezTo>
                <a:cubicBezTo>
                  <a:pt x="423104" y="785564"/>
                  <a:pt x="412767" y="784518"/>
                  <a:pt x="402742" y="782642"/>
                </a:cubicBezTo>
                <a:cubicBezTo>
                  <a:pt x="423631" y="847830"/>
                  <a:pt x="484310" y="895254"/>
                  <a:pt x="556061" y="896620"/>
                </a:cubicBezTo>
                <a:cubicBezTo>
                  <a:pt x="499876" y="940595"/>
                  <a:pt x="429059" y="966926"/>
                  <a:pt x="352296" y="966926"/>
                </a:cubicBezTo>
                <a:cubicBezTo>
                  <a:pt x="339029" y="966926"/>
                  <a:pt x="325970" y="966088"/>
                  <a:pt x="313128" y="964627"/>
                </a:cubicBezTo>
                <a:cubicBezTo>
                  <a:pt x="385716" y="1011221"/>
                  <a:pt x="471986" y="1038278"/>
                  <a:pt x="564738" y="1038278"/>
                </a:cubicBezTo>
                <a:cubicBezTo>
                  <a:pt x="866578" y="1038278"/>
                  <a:pt x="1031608" y="788287"/>
                  <a:pt x="1031608" y="571300"/>
                </a:cubicBezTo>
                <a:cubicBezTo>
                  <a:pt x="1031599" y="564082"/>
                  <a:pt x="1031392" y="556985"/>
                  <a:pt x="1031080" y="549879"/>
                </a:cubicBezTo>
                <a:close/>
                <a:moveTo>
                  <a:pt x="713044" y="0"/>
                </a:moveTo>
                <a:cubicBezTo>
                  <a:pt x="1106175" y="0"/>
                  <a:pt x="1426088" y="319943"/>
                  <a:pt x="1426088" y="713261"/>
                </a:cubicBezTo>
                <a:cubicBezTo>
                  <a:pt x="1426088" y="1106483"/>
                  <a:pt x="1106175" y="1426366"/>
                  <a:pt x="713044" y="1426366"/>
                </a:cubicBezTo>
                <a:cubicBezTo>
                  <a:pt x="319912" y="1426366"/>
                  <a:pt x="0" y="1106483"/>
                  <a:pt x="0" y="713261"/>
                </a:cubicBezTo>
                <a:cubicBezTo>
                  <a:pt x="0" y="319943"/>
                  <a:pt x="319912" y="0"/>
                  <a:pt x="713044" y="0"/>
                </a:cubicBezTo>
                <a:close/>
              </a:path>
            </a:pathLst>
          </a:custGeom>
          <a:solidFill>
            <a:schemeClr val="accent1"/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latin typeface="Montserrat" pitchFamily="2" charset="77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DF6908-3E1D-4045-B36B-44CD74AEB522}"/>
              </a:ext>
            </a:extLst>
          </p:cNvPr>
          <p:cNvSpPr/>
          <p:nvPr userDrawn="1"/>
        </p:nvSpPr>
        <p:spPr>
          <a:xfrm>
            <a:off x="6993955" y="313276"/>
            <a:ext cx="579005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10.10.17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2F51072-FF8A-4E42-AEC9-A7279A00E639}"/>
              </a:ext>
            </a:extLst>
          </p:cNvPr>
          <p:cNvSpPr/>
          <p:nvPr userDrawn="1"/>
        </p:nvSpPr>
        <p:spPr>
          <a:xfrm>
            <a:off x="8152256" y="310212"/>
            <a:ext cx="633507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/>
            <a:r>
              <a:rPr lang="it-IT" sz="900" kern="1200">
                <a:solidFill>
                  <a:srgbClr val="92BAD2"/>
                </a:solidFill>
                <a:latin typeface="Montserrat" pitchFamily="2" charset="77"/>
                <a:ea typeface="+mn-ea"/>
                <a:cs typeface="+mn-cs"/>
              </a:rPr>
              <a:t>#OEC19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AB0B29D-291A-1E47-B261-3441D36B1CA3}"/>
              </a:ext>
            </a:extLst>
          </p:cNvPr>
          <p:cNvSpPr/>
          <p:nvPr userDrawn="1"/>
        </p:nvSpPr>
        <p:spPr>
          <a:xfrm>
            <a:off x="6993955" y="122500"/>
            <a:ext cx="1792478" cy="1440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lvl="0" algn="l"/>
            <a:r>
              <a:rPr lang="it-IT" sz="90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rPr>
              <a:t>Osservatorio Internet Media</a:t>
            </a:r>
          </a:p>
        </p:txBody>
      </p:sp>
    </p:spTree>
    <p:extLst>
      <p:ext uri="{BB962C8B-B14F-4D97-AF65-F5344CB8AC3E}">
        <p14:creationId xmlns:p14="http://schemas.microsoft.com/office/powerpoint/2010/main" val="6208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ED267E-BDE2-8A4E-A902-14CA49684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509" y="1797754"/>
            <a:ext cx="4466136" cy="1027478"/>
          </a:xfrm>
          <a:prstGeom prst="rect">
            <a:avLst/>
          </a:prstGeom>
        </p:spPr>
        <p:txBody>
          <a:bodyPr lIns="0" tIns="144000" rIns="0" bIns="0"/>
          <a:lstStyle>
            <a:lvl1pPr algn="l"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151AA98-5370-3341-AEA7-E5C1D4258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8508" y="2825232"/>
            <a:ext cx="4466136" cy="78893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buNone/>
              <a:defRPr sz="13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37" name="Segnaposto testo 8">
            <a:extLst>
              <a:ext uri="{FF2B5EF4-FFF2-40B4-BE49-F238E27FC236}">
                <a16:creationId xmlns:a16="http://schemas.microsoft.com/office/drawing/2014/main" id="{F1175027-2715-C94D-B66B-BF68CA41C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4759" y="1581754"/>
            <a:ext cx="4319886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3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Osservatorio</a:t>
            </a:r>
          </a:p>
        </p:txBody>
      </p:sp>
      <p:sp>
        <p:nvSpPr>
          <p:cNvPr id="46" name="Elemento grafico 6">
            <a:extLst>
              <a:ext uri="{FF2B5EF4-FFF2-40B4-BE49-F238E27FC236}">
                <a16:creationId xmlns:a16="http://schemas.microsoft.com/office/drawing/2014/main" id="{9D51FFD6-515A-624F-B793-076CFEF54E79}"/>
              </a:ext>
            </a:extLst>
          </p:cNvPr>
          <p:cNvSpPr/>
          <p:nvPr userDrawn="1"/>
        </p:nvSpPr>
        <p:spPr>
          <a:xfrm>
            <a:off x="4078509" y="1394322"/>
            <a:ext cx="146250" cy="151307"/>
          </a:xfrm>
          <a:custGeom>
            <a:avLst/>
            <a:gdLst>
              <a:gd name="connsiteX0" fmla="*/ 31666 w 167120"/>
              <a:gd name="connsiteY0" fmla="*/ 21542 h 172899"/>
              <a:gd name="connsiteX1" fmla="*/ 9697 w 167120"/>
              <a:gd name="connsiteY1" fmla="*/ 21542 h 172899"/>
              <a:gd name="connsiteX2" fmla="*/ 9697 w 167120"/>
              <a:gd name="connsiteY2" fmla="*/ 43447 h 172899"/>
              <a:gd name="connsiteX3" fmla="*/ 157389 w 167120"/>
              <a:gd name="connsiteY3" fmla="*/ 43447 h 172899"/>
              <a:gd name="connsiteX4" fmla="*/ 157389 w 167120"/>
              <a:gd name="connsiteY4" fmla="*/ 21542 h 172899"/>
              <a:gd name="connsiteX5" fmla="*/ 135429 w 167120"/>
              <a:gd name="connsiteY5" fmla="*/ 21542 h 172899"/>
              <a:gd name="connsiteX6" fmla="*/ 135429 w 167120"/>
              <a:gd name="connsiteY6" fmla="*/ 28363 h 172899"/>
              <a:gd name="connsiteX7" fmla="*/ 130571 w 167120"/>
              <a:gd name="connsiteY7" fmla="*/ 33204 h 172899"/>
              <a:gd name="connsiteX8" fmla="*/ 125749 w 167120"/>
              <a:gd name="connsiteY8" fmla="*/ 28977 h 172899"/>
              <a:gd name="connsiteX9" fmla="*/ 125706 w 167120"/>
              <a:gd name="connsiteY9" fmla="*/ 28371 h 172899"/>
              <a:gd name="connsiteX10" fmla="*/ 125706 w 167120"/>
              <a:gd name="connsiteY10" fmla="*/ 21551 h 172899"/>
              <a:gd name="connsiteX11" fmla="*/ 88387 w 167120"/>
              <a:gd name="connsiteY11" fmla="*/ 21551 h 172899"/>
              <a:gd name="connsiteX12" fmla="*/ 88387 w 167120"/>
              <a:gd name="connsiteY12" fmla="*/ 28371 h 172899"/>
              <a:gd name="connsiteX13" fmla="*/ 83530 w 167120"/>
              <a:gd name="connsiteY13" fmla="*/ 33212 h 172899"/>
              <a:gd name="connsiteX14" fmla="*/ 78716 w 167120"/>
              <a:gd name="connsiteY14" fmla="*/ 28985 h 172899"/>
              <a:gd name="connsiteX15" fmla="*/ 78682 w 167120"/>
              <a:gd name="connsiteY15" fmla="*/ 28380 h 172899"/>
              <a:gd name="connsiteX16" fmla="*/ 78682 w 167120"/>
              <a:gd name="connsiteY16" fmla="*/ 21560 h 172899"/>
              <a:gd name="connsiteX17" fmla="*/ 41363 w 167120"/>
              <a:gd name="connsiteY17" fmla="*/ 21560 h 172899"/>
              <a:gd name="connsiteX18" fmla="*/ 41363 w 167120"/>
              <a:gd name="connsiteY18" fmla="*/ 28380 h 172899"/>
              <a:gd name="connsiteX19" fmla="*/ 36515 w 167120"/>
              <a:gd name="connsiteY19" fmla="*/ 33221 h 172899"/>
              <a:gd name="connsiteX20" fmla="*/ 31701 w 167120"/>
              <a:gd name="connsiteY20" fmla="*/ 28994 h 172899"/>
              <a:gd name="connsiteX21" fmla="*/ 31649 w 167120"/>
              <a:gd name="connsiteY21" fmla="*/ 28389 h 172899"/>
              <a:gd name="connsiteX22" fmla="*/ 31649 w 167120"/>
              <a:gd name="connsiteY22" fmla="*/ 21542 h 172899"/>
              <a:gd name="connsiteX23" fmla="*/ 132628 w 167120"/>
              <a:gd name="connsiteY23" fmla="*/ 76210 h 172899"/>
              <a:gd name="connsiteX24" fmla="*/ 137486 w 167120"/>
              <a:gd name="connsiteY24" fmla="*/ 81051 h 172899"/>
              <a:gd name="connsiteX25" fmla="*/ 133251 w 167120"/>
              <a:gd name="connsiteY25" fmla="*/ 85840 h 172899"/>
              <a:gd name="connsiteX26" fmla="*/ 132646 w 167120"/>
              <a:gd name="connsiteY26" fmla="*/ 85875 h 172899"/>
              <a:gd name="connsiteX27" fmla="*/ 114038 w 167120"/>
              <a:gd name="connsiteY27" fmla="*/ 85875 h 172899"/>
              <a:gd name="connsiteX28" fmla="*/ 109181 w 167120"/>
              <a:gd name="connsiteY28" fmla="*/ 81043 h 172899"/>
              <a:gd name="connsiteX29" fmla="*/ 113425 w 167120"/>
              <a:gd name="connsiteY29" fmla="*/ 76245 h 172899"/>
              <a:gd name="connsiteX30" fmla="*/ 114030 w 167120"/>
              <a:gd name="connsiteY30" fmla="*/ 76202 h 172899"/>
              <a:gd name="connsiteX31" fmla="*/ 132628 w 167120"/>
              <a:gd name="connsiteY31" fmla="*/ 76210 h 172899"/>
              <a:gd name="connsiteX32" fmla="*/ 132628 w 167120"/>
              <a:gd name="connsiteY32" fmla="*/ 76210 h 172899"/>
              <a:gd name="connsiteX33" fmla="*/ 93702 w 167120"/>
              <a:gd name="connsiteY33" fmla="*/ 76210 h 172899"/>
              <a:gd name="connsiteX34" fmla="*/ 98560 w 167120"/>
              <a:gd name="connsiteY34" fmla="*/ 81051 h 172899"/>
              <a:gd name="connsiteX35" fmla="*/ 94308 w 167120"/>
              <a:gd name="connsiteY35" fmla="*/ 85840 h 172899"/>
              <a:gd name="connsiteX36" fmla="*/ 93711 w 167120"/>
              <a:gd name="connsiteY36" fmla="*/ 85875 h 172899"/>
              <a:gd name="connsiteX37" fmla="*/ 73392 w 167120"/>
              <a:gd name="connsiteY37" fmla="*/ 85875 h 172899"/>
              <a:gd name="connsiteX38" fmla="*/ 68535 w 167120"/>
              <a:gd name="connsiteY38" fmla="*/ 81043 h 172899"/>
              <a:gd name="connsiteX39" fmla="*/ 72779 w 167120"/>
              <a:gd name="connsiteY39" fmla="*/ 76245 h 172899"/>
              <a:gd name="connsiteX40" fmla="*/ 73375 w 167120"/>
              <a:gd name="connsiteY40" fmla="*/ 76202 h 172899"/>
              <a:gd name="connsiteX41" fmla="*/ 93702 w 167120"/>
              <a:gd name="connsiteY41" fmla="*/ 76210 h 172899"/>
              <a:gd name="connsiteX42" fmla="*/ 93702 w 167120"/>
              <a:gd name="connsiteY42" fmla="*/ 76210 h 172899"/>
              <a:gd name="connsiteX43" fmla="*/ 53065 w 167120"/>
              <a:gd name="connsiteY43" fmla="*/ 76210 h 172899"/>
              <a:gd name="connsiteX44" fmla="*/ 57922 w 167120"/>
              <a:gd name="connsiteY44" fmla="*/ 81051 h 172899"/>
              <a:gd name="connsiteX45" fmla="*/ 53687 w 167120"/>
              <a:gd name="connsiteY45" fmla="*/ 85840 h 172899"/>
              <a:gd name="connsiteX46" fmla="*/ 53074 w 167120"/>
              <a:gd name="connsiteY46" fmla="*/ 85875 h 172899"/>
              <a:gd name="connsiteX47" fmla="*/ 34458 w 167120"/>
              <a:gd name="connsiteY47" fmla="*/ 85875 h 172899"/>
              <a:gd name="connsiteX48" fmla="*/ 29609 w 167120"/>
              <a:gd name="connsiteY48" fmla="*/ 81043 h 172899"/>
              <a:gd name="connsiteX49" fmla="*/ 33844 w 167120"/>
              <a:gd name="connsiteY49" fmla="*/ 76245 h 172899"/>
              <a:gd name="connsiteX50" fmla="*/ 34449 w 167120"/>
              <a:gd name="connsiteY50" fmla="*/ 76202 h 172899"/>
              <a:gd name="connsiteX51" fmla="*/ 53065 w 167120"/>
              <a:gd name="connsiteY51" fmla="*/ 76210 h 172899"/>
              <a:gd name="connsiteX52" fmla="*/ 53065 w 167120"/>
              <a:gd name="connsiteY52" fmla="*/ 76210 h 172899"/>
              <a:gd name="connsiteX53" fmla="*/ 132628 w 167120"/>
              <a:gd name="connsiteY53" fmla="*/ 103354 h 172899"/>
              <a:gd name="connsiteX54" fmla="*/ 137486 w 167120"/>
              <a:gd name="connsiteY54" fmla="*/ 108178 h 172899"/>
              <a:gd name="connsiteX55" fmla="*/ 133251 w 167120"/>
              <a:gd name="connsiteY55" fmla="*/ 112975 h 172899"/>
              <a:gd name="connsiteX56" fmla="*/ 132646 w 167120"/>
              <a:gd name="connsiteY56" fmla="*/ 113010 h 172899"/>
              <a:gd name="connsiteX57" fmla="*/ 114038 w 167120"/>
              <a:gd name="connsiteY57" fmla="*/ 113010 h 172899"/>
              <a:gd name="connsiteX58" fmla="*/ 109181 w 167120"/>
              <a:gd name="connsiteY58" fmla="*/ 108178 h 172899"/>
              <a:gd name="connsiteX59" fmla="*/ 113425 w 167120"/>
              <a:gd name="connsiteY59" fmla="*/ 103389 h 172899"/>
              <a:gd name="connsiteX60" fmla="*/ 114030 w 167120"/>
              <a:gd name="connsiteY60" fmla="*/ 103354 h 172899"/>
              <a:gd name="connsiteX61" fmla="*/ 132628 w 167120"/>
              <a:gd name="connsiteY61" fmla="*/ 103354 h 172899"/>
              <a:gd name="connsiteX62" fmla="*/ 132628 w 167120"/>
              <a:gd name="connsiteY62" fmla="*/ 103354 h 172899"/>
              <a:gd name="connsiteX63" fmla="*/ 93702 w 167120"/>
              <a:gd name="connsiteY63" fmla="*/ 103354 h 172899"/>
              <a:gd name="connsiteX64" fmla="*/ 98560 w 167120"/>
              <a:gd name="connsiteY64" fmla="*/ 108178 h 172899"/>
              <a:gd name="connsiteX65" fmla="*/ 94308 w 167120"/>
              <a:gd name="connsiteY65" fmla="*/ 112975 h 172899"/>
              <a:gd name="connsiteX66" fmla="*/ 93711 w 167120"/>
              <a:gd name="connsiteY66" fmla="*/ 113010 h 172899"/>
              <a:gd name="connsiteX67" fmla="*/ 73392 w 167120"/>
              <a:gd name="connsiteY67" fmla="*/ 113010 h 172899"/>
              <a:gd name="connsiteX68" fmla="*/ 68535 w 167120"/>
              <a:gd name="connsiteY68" fmla="*/ 108178 h 172899"/>
              <a:gd name="connsiteX69" fmla="*/ 72779 w 167120"/>
              <a:gd name="connsiteY69" fmla="*/ 103389 h 172899"/>
              <a:gd name="connsiteX70" fmla="*/ 73375 w 167120"/>
              <a:gd name="connsiteY70" fmla="*/ 103354 h 172899"/>
              <a:gd name="connsiteX71" fmla="*/ 93702 w 167120"/>
              <a:gd name="connsiteY71" fmla="*/ 103354 h 172899"/>
              <a:gd name="connsiteX72" fmla="*/ 93702 w 167120"/>
              <a:gd name="connsiteY72" fmla="*/ 103354 h 172899"/>
              <a:gd name="connsiteX73" fmla="*/ 53065 w 167120"/>
              <a:gd name="connsiteY73" fmla="*/ 103354 h 172899"/>
              <a:gd name="connsiteX74" fmla="*/ 57922 w 167120"/>
              <a:gd name="connsiteY74" fmla="*/ 108178 h 172899"/>
              <a:gd name="connsiteX75" fmla="*/ 53687 w 167120"/>
              <a:gd name="connsiteY75" fmla="*/ 112975 h 172899"/>
              <a:gd name="connsiteX76" fmla="*/ 53074 w 167120"/>
              <a:gd name="connsiteY76" fmla="*/ 113010 h 172899"/>
              <a:gd name="connsiteX77" fmla="*/ 34458 w 167120"/>
              <a:gd name="connsiteY77" fmla="*/ 113010 h 172899"/>
              <a:gd name="connsiteX78" fmla="*/ 29609 w 167120"/>
              <a:gd name="connsiteY78" fmla="*/ 108178 h 172899"/>
              <a:gd name="connsiteX79" fmla="*/ 33844 w 167120"/>
              <a:gd name="connsiteY79" fmla="*/ 103389 h 172899"/>
              <a:gd name="connsiteX80" fmla="*/ 34449 w 167120"/>
              <a:gd name="connsiteY80" fmla="*/ 103354 h 172899"/>
              <a:gd name="connsiteX81" fmla="*/ 53065 w 167120"/>
              <a:gd name="connsiteY81" fmla="*/ 103354 h 172899"/>
              <a:gd name="connsiteX82" fmla="*/ 53065 w 167120"/>
              <a:gd name="connsiteY82" fmla="*/ 103354 h 172899"/>
              <a:gd name="connsiteX83" fmla="*/ 132628 w 167120"/>
              <a:gd name="connsiteY83" fmla="*/ 130489 h 172899"/>
              <a:gd name="connsiteX84" fmla="*/ 137486 w 167120"/>
              <a:gd name="connsiteY84" fmla="*/ 135322 h 172899"/>
              <a:gd name="connsiteX85" fmla="*/ 132628 w 167120"/>
              <a:gd name="connsiteY85" fmla="*/ 140163 h 172899"/>
              <a:gd name="connsiteX86" fmla="*/ 114021 w 167120"/>
              <a:gd name="connsiteY86" fmla="*/ 140163 h 172899"/>
              <a:gd name="connsiteX87" fmla="*/ 109164 w 167120"/>
              <a:gd name="connsiteY87" fmla="*/ 135322 h 172899"/>
              <a:gd name="connsiteX88" fmla="*/ 114021 w 167120"/>
              <a:gd name="connsiteY88" fmla="*/ 130489 h 172899"/>
              <a:gd name="connsiteX89" fmla="*/ 132628 w 167120"/>
              <a:gd name="connsiteY89" fmla="*/ 130489 h 172899"/>
              <a:gd name="connsiteX90" fmla="*/ 73384 w 167120"/>
              <a:gd name="connsiteY90" fmla="*/ 130489 h 172899"/>
              <a:gd name="connsiteX91" fmla="*/ 93702 w 167120"/>
              <a:gd name="connsiteY91" fmla="*/ 130489 h 172899"/>
              <a:gd name="connsiteX92" fmla="*/ 98560 w 167120"/>
              <a:gd name="connsiteY92" fmla="*/ 135322 h 172899"/>
              <a:gd name="connsiteX93" fmla="*/ 94308 w 167120"/>
              <a:gd name="connsiteY93" fmla="*/ 140119 h 172899"/>
              <a:gd name="connsiteX94" fmla="*/ 93711 w 167120"/>
              <a:gd name="connsiteY94" fmla="*/ 140163 h 172899"/>
              <a:gd name="connsiteX95" fmla="*/ 73392 w 167120"/>
              <a:gd name="connsiteY95" fmla="*/ 140163 h 172899"/>
              <a:gd name="connsiteX96" fmla="*/ 68535 w 167120"/>
              <a:gd name="connsiteY96" fmla="*/ 135322 h 172899"/>
              <a:gd name="connsiteX97" fmla="*/ 72779 w 167120"/>
              <a:gd name="connsiteY97" fmla="*/ 130533 h 172899"/>
              <a:gd name="connsiteX98" fmla="*/ 73384 w 167120"/>
              <a:gd name="connsiteY98" fmla="*/ 130489 h 172899"/>
              <a:gd name="connsiteX99" fmla="*/ 93702 w 167120"/>
              <a:gd name="connsiteY99" fmla="*/ 130489 h 172899"/>
              <a:gd name="connsiteX100" fmla="*/ 73384 w 167120"/>
              <a:gd name="connsiteY100" fmla="*/ 130489 h 172899"/>
              <a:gd name="connsiteX101" fmla="*/ 53065 w 167120"/>
              <a:gd name="connsiteY101" fmla="*/ 130489 h 172899"/>
              <a:gd name="connsiteX102" fmla="*/ 57922 w 167120"/>
              <a:gd name="connsiteY102" fmla="*/ 135322 h 172899"/>
              <a:gd name="connsiteX103" fmla="*/ 53687 w 167120"/>
              <a:gd name="connsiteY103" fmla="*/ 140119 h 172899"/>
              <a:gd name="connsiteX104" fmla="*/ 53074 w 167120"/>
              <a:gd name="connsiteY104" fmla="*/ 140163 h 172899"/>
              <a:gd name="connsiteX105" fmla="*/ 34458 w 167120"/>
              <a:gd name="connsiteY105" fmla="*/ 140163 h 172899"/>
              <a:gd name="connsiteX106" fmla="*/ 29609 w 167120"/>
              <a:gd name="connsiteY106" fmla="*/ 135322 h 172899"/>
              <a:gd name="connsiteX107" fmla="*/ 33844 w 167120"/>
              <a:gd name="connsiteY107" fmla="*/ 130533 h 172899"/>
              <a:gd name="connsiteX108" fmla="*/ 34449 w 167120"/>
              <a:gd name="connsiteY108" fmla="*/ 130489 h 172899"/>
              <a:gd name="connsiteX109" fmla="*/ 53065 w 167120"/>
              <a:gd name="connsiteY109" fmla="*/ 130489 h 172899"/>
              <a:gd name="connsiteX110" fmla="*/ 157389 w 167120"/>
              <a:gd name="connsiteY110" fmla="*/ 53121 h 172899"/>
              <a:gd name="connsiteX111" fmla="*/ 9697 w 167120"/>
              <a:gd name="connsiteY111" fmla="*/ 53121 h 172899"/>
              <a:gd name="connsiteX112" fmla="*/ 9697 w 167120"/>
              <a:gd name="connsiteY112" fmla="*/ 163252 h 172899"/>
              <a:gd name="connsiteX113" fmla="*/ 157260 w 167120"/>
              <a:gd name="connsiteY113" fmla="*/ 163218 h 172899"/>
              <a:gd name="connsiteX114" fmla="*/ 157389 w 167120"/>
              <a:gd name="connsiteY114" fmla="*/ 53121 h 172899"/>
              <a:gd name="connsiteX115" fmla="*/ 0 w 167120"/>
              <a:gd name="connsiteY115" fmla="*/ 168076 h 172899"/>
              <a:gd name="connsiteX116" fmla="*/ 0 w 167120"/>
              <a:gd name="connsiteY116" fmla="*/ 16710 h 172899"/>
              <a:gd name="connsiteX117" fmla="*/ 0 w 167120"/>
              <a:gd name="connsiteY117" fmla="*/ 168076 h 172899"/>
              <a:gd name="connsiteX118" fmla="*/ 167095 w 167120"/>
              <a:gd name="connsiteY118" fmla="*/ 50156 h 172899"/>
              <a:gd name="connsiteX119" fmla="*/ 167095 w 167120"/>
              <a:gd name="connsiteY119" fmla="*/ 172899 h 172899"/>
              <a:gd name="connsiteX120" fmla="*/ 0 w 167120"/>
              <a:gd name="connsiteY120" fmla="*/ 172899 h 172899"/>
              <a:gd name="connsiteX121" fmla="*/ 0 w 167120"/>
              <a:gd name="connsiteY121" fmla="*/ 17 h 172899"/>
              <a:gd name="connsiteX122" fmla="*/ 167095 w 167120"/>
              <a:gd name="connsiteY122" fmla="*/ 17 h 172899"/>
              <a:gd name="connsiteX123" fmla="*/ 167095 w 167120"/>
              <a:gd name="connsiteY123" fmla="*/ 50156 h 172899"/>
              <a:gd name="connsiteX124" fmla="*/ 167095 w 167120"/>
              <a:gd name="connsiteY124" fmla="*/ 17 h 172899"/>
              <a:gd name="connsiteX125" fmla="*/ 0 w 167120"/>
              <a:gd name="connsiteY125" fmla="*/ 17 h 172899"/>
              <a:gd name="connsiteX126" fmla="*/ 0 w 167120"/>
              <a:gd name="connsiteY126" fmla="*/ 16710 h 172899"/>
              <a:gd name="connsiteX127" fmla="*/ 4243 w 167120"/>
              <a:gd name="connsiteY127" fmla="*/ 11921 h 172899"/>
              <a:gd name="connsiteX128" fmla="*/ 4849 w 167120"/>
              <a:gd name="connsiteY128" fmla="*/ 11886 h 172899"/>
              <a:gd name="connsiteX129" fmla="*/ 31666 w 167120"/>
              <a:gd name="connsiteY129" fmla="*/ 11886 h 172899"/>
              <a:gd name="connsiteX130" fmla="*/ 31666 w 167120"/>
              <a:gd name="connsiteY130" fmla="*/ 4850 h 172899"/>
              <a:gd name="connsiteX131" fmla="*/ 36523 w 167120"/>
              <a:gd name="connsiteY131" fmla="*/ 17 h 172899"/>
              <a:gd name="connsiteX132" fmla="*/ 41337 w 167120"/>
              <a:gd name="connsiteY132" fmla="*/ 4245 h 172899"/>
              <a:gd name="connsiteX133" fmla="*/ 41372 w 167120"/>
              <a:gd name="connsiteY133" fmla="*/ 4841 h 172899"/>
              <a:gd name="connsiteX134" fmla="*/ 41372 w 167120"/>
              <a:gd name="connsiteY134" fmla="*/ 11878 h 172899"/>
              <a:gd name="connsiteX135" fmla="*/ 78690 w 167120"/>
              <a:gd name="connsiteY135" fmla="*/ 11878 h 172899"/>
              <a:gd name="connsiteX136" fmla="*/ 78690 w 167120"/>
              <a:gd name="connsiteY136" fmla="*/ 4841 h 172899"/>
              <a:gd name="connsiteX137" fmla="*/ 83548 w 167120"/>
              <a:gd name="connsiteY137" fmla="*/ 9 h 172899"/>
              <a:gd name="connsiteX138" fmla="*/ 88361 w 167120"/>
              <a:gd name="connsiteY138" fmla="*/ 4236 h 172899"/>
              <a:gd name="connsiteX139" fmla="*/ 88396 w 167120"/>
              <a:gd name="connsiteY139" fmla="*/ 4832 h 172899"/>
              <a:gd name="connsiteX140" fmla="*/ 88396 w 167120"/>
              <a:gd name="connsiteY140" fmla="*/ 11869 h 172899"/>
              <a:gd name="connsiteX141" fmla="*/ 125715 w 167120"/>
              <a:gd name="connsiteY141" fmla="*/ 11869 h 172899"/>
              <a:gd name="connsiteX142" fmla="*/ 125715 w 167120"/>
              <a:gd name="connsiteY142" fmla="*/ 4832 h 172899"/>
              <a:gd name="connsiteX143" fmla="*/ 130571 w 167120"/>
              <a:gd name="connsiteY143" fmla="*/ 0 h 172899"/>
              <a:gd name="connsiteX144" fmla="*/ 135394 w 167120"/>
              <a:gd name="connsiteY144" fmla="*/ 4227 h 172899"/>
              <a:gd name="connsiteX145" fmla="*/ 135437 w 167120"/>
              <a:gd name="connsiteY145" fmla="*/ 4824 h 172899"/>
              <a:gd name="connsiteX146" fmla="*/ 135437 w 167120"/>
              <a:gd name="connsiteY146" fmla="*/ 11860 h 172899"/>
              <a:gd name="connsiteX147" fmla="*/ 162246 w 167120"/>
              <a:gd name="connsiteY147" fmla="*/ 11860 h 172899"/>
              <a:gd name="connsiteX148" fmla="*/ 167069 w 167120"/>
              <a:gd name="connsiteY148" fmla="*/ 16088 h 172899"/>
              <a:gd name="connsiteX149" fmla="*/ 167121 w 167120"/>
              <a:gd name="connsiteY149" fmla="*/ 16684 h 172899"/>
              <a:gd name="connsiteX150" fmla="*/ 167121 w 167120"/>
              <a:gd name="connsiteY150" fmla="*/ 48228 h 172899"/>
              <a:gd name="connsiteX151" fmla="*/ 167121 w 167120"/>
              <a:gd name="connsiteY151" fmla="*/ 100268 h 172899"/>
              <a:gd name="connsiteX152" fmla="*/ 167121 w 167120"/>
              <a:gd name="connsiteY152" fmla="*/ 50156 h 172899"/>
              <a:gd name="connsiteX153" fmla="*/ 167095 w 167120"/>
              <a:gd name="connsiteY153" fmla="*/ 50156 h 17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67120" h="172899">
                <a:moveTo>
                  <a:pt x="31666" y="21542"/>
                </a:moveTo>
                <a:lnTo>
                  <a:pt x="9697" y="21542"/>
                </a:lnTo>
                <a:lnTo>
                  <a:pt x="9697" y="43447"/>
                </a:lnTo>
                <a:lnTo>
                  <a:pt x="157389" y="43447"/>
                </a:lnTo>
                <a:lnTo>
                  <a:pt x="157389" y="21542"/>
                </a:lnTo>
                <a:lnTo>
                  <a:pt x="135429" y="21542"/>
                </a:lnTo>
                <a:lnTo>
                  <a:pt x="135429" y="28363"/>
                </a:lnTo>
                <a:cubicBezTo>
                  <a:pt x="135429" y="31043"/>
                  <a:pt x="133259" y="33204"/>
                  <a:pt x="130571" y="33204"/>
                </a:cubicBezTo>
                <a:cubicBezTo>
                  <a:pt x="128091" y="33204"/>
                  <a:pt x="126060" y="31363"/>
                  <a:pt x="125749" y="28977"/>
                </a:cubicBezTo>
                <a:lnTo>
                  <a:pt x="125706" y="28371"/>
                </a:lnTo>
                <a:lnTo>
                  <a:pt x="125706" y="21551"/>
                </a:lnTo>
                <a:lnTo>
                  <a:pt x="88387" y="21551"/>
                </a:lnTo>
                <a:lnTo>
                  <a:pt x="88387" y="28371"/>
                </a:lnTo>
                <a:cubicBezTo>
                  <a:pt x="88387" y="31051"/>
                  <a:pt x="86218" y="33212"/>
                  <a:pt x="83530" y="33212"/>
                </a:cubicBezTo>
                <a:cubicBezTo>
                  <a:pt x="81058" y="33212"/>
                  <a:pt x="79027" y="31371"/>
                  <a:pt x="78716" y="28985"/>
                </a:cubicBezTo>
                <a:lnTo>
                  <a:pt x="78682" y="28380"/>
                </a:lnTo>
                <a:lnTo>
                  <a:pt x="78682" y="21560"/>
                </a:lnTo>
                <a:lnTo>
                  <a:pt x="41363" y="21560"/>
                </a:lnTo>
                <a:lnTo>
                  <a:pt x="41363" y="28380"/>
                </a:lnTo>
                <a:cubicBezTo>
                  <a:pt x="41363" y="31060"/>
                  <a:pt x="39194" y="33221"/>
                  <a:pt x="36515" y="33221"/>
                </a:cubicBezTo>
                <a:cubicBezTo>
                  <a:pt x="34034" y="33221"/>
                  <a:pt x="31995" y="31380"/>
                  <a:pt x="31701" y="28994"/>
                </a:cubicBezTo>
                <a:lnTo>
                  <a:pt x="31649" y="28389"/>
                </a:lnTo>
                <a:lnTo>
                  <a:pt x="31649" y="21542"/>
                </a:lnTo>
                <a:close/>
                <a:moveTo>
                  <a:pt x="132628" y="76210"/>
                </a:moveTo>
                <a:cubicBezTo>
                  <a:pt x="135308" y="76210"/>
                  <a:pt x="137486" y="78371"/>
                  <a:pt x="137486" y="81051"/>
                </a:cubicBezTo>
                <a:cubicBezTo>
                  <a:pt x="137486" y="83515"/>
                  <a:pt x="135627" y="85547"/>
                  <a:pt x="133251" y="85840"/>
                </a:cubicBezTo>
                <a:lnTo>
                  <a:pt x="132646" y="85875"/>
                </a:lnTo>
                <a:lnTo>
                  <a:pt x="114038" y="85875"/>
                </a:lnTo>
                <a:cubicBezTo>
                  <a:pt x="111350" y="85875"/>
                  <a:pt x="109181" y="83714"/>
                  <a:pt x="109181" y="81043"/>
                </a:cubicBezTo>
                <a:cubicBezTo>
                  <a:pt x="109181" y="78579"/>
                  <a:pt x="111039" y="76539"/>
                  <a:pt x="113425" y="76245"/>
                </a:cubicBezTo>
                <a:lnTo>
                  <a:pt x="114030" y="76202"/>
                </a:lnTo>
                <a:lnTo>
                  <a:pt x="132628" y="76210"/>
                </a:lnTo>
                <a:lnTo>
                  <a:pt x="132628" y="76210"/>
                </a:lnTo>
                <a:close/>
                <a:moveTo>
                  <a:pt x="93702" y="76210"/>
                </a:moveTo>
                <a:cubicBezTo>
                  <a:pt x="96390" y="76210"/>
                  <a:pt x="98560" y="78371"/>
                  <a:pt x="98560" y="81051"/>
                </a:cubicBezTo>
                <a:cubicBezTo>
                  <a:pt x="98560" y="83515"/>
                  <a:pt x="96701" y="85547"/>
                  <a:pt x="94308" y="85840"/>
                </a:cubicBezTo>
                <a:lnTo>
                  <a:pt x="93711" y="85875"/>
                </a:lnTo>
                <a:lnTo>
                  <a:pt x="73392" y="85875"/>
                </a:lnTo>
                <a:cubicBezTo>
                  <a:pt x="70713" y="85875"/>
                  <a:pt x="68535" y="83714"/>
                  <a:pt x="68535" y="81043"/>
                </a:cubicBezTo>
                <a:cubicBezTo>
                  <a:pt x="68535" y="78579"/>
                  <a:pt x="70385" y="76539"/>
                  <a:pt x="72779" y="76245"/>
                </a:cubicBezTo>
                <a:lnTo>
                  <a:pt x="73375" y="76202"/>
                </a:lnTo>
                <a:lnTo>
                  <a:pt x="93702" y="76210"/>
                </a:lnTo>
                <a:lnTo>
                  <a:pt x="93702" y="76210"/>
                </a:lnTo>
                <a:close/>
                <a:moveTo>
                  <a:pt x="53065" y="76210"/>
                </a:moveTo>
                <a:cubicBezTo>
                  <a:pt x="55753" y="76210"/>
                  <a:pt x="57922" y="78371"/>
                  <a:pt x="57922" y="81051"/>
                </a:cubicBezTo>
                <a:cubicBezTo>
                  <a:pt x="57922" y="83515"/>
                  <a:pt x="56073" y="85547"/>
                  <a:pt x="53687" y="85840"/>
                </a:cubicBezTo>
                <a:lnTo>
                  <a:pt x="53074" y="85875"/>
                </a:lnTo>
                <a:lnTo>
                  <a:pt x="34458" y="85875"/>
                </a:lnTo>
                <a:cubicBezTo>
                  <a:pt x="31779" y="85875"/>
                  <a:pt x="29609" y="83714"/>
                  <a:pt x="29609" y="81043"/>
                </a:cubicBezTo>
                <a:cubicBezTo>
                  <a:pt x="29609" y="78579"/>
                  <a:pt x="31459" y="76539"/>
                  <a:pt x="33844" y="76245"/>
                </a:cubicBezTo>
                <a:lnTo>
                  <a:pt x="34449" y="76202"/>
                </a:lnTo>
                <a:lnTo>
                  <a:pt x="53065" y="76210"/>
                </a:lnTo>
                <a:lnTo>
                  <a:pt x="53065" y="76210"/>
                </a:lnTo>
                <a:close/>
                <a:moveTo>
                  <a:pt x="132628" y="103354"/>
                </a:moveTo>
                <a:cubicBezTo>
                  <a:pt x="135308" y="103354"/>
                  <a:pt x="137486" y="105515"/>
                  <a:pt x="137486" y="108178"/>
                </a:cubicBezTo>
                <a:cubicBezTo>
                  <a:pt x="137486" y="110642"/>
                  <a:pt x="135627" y="112682"/>
                  <a:pt x="133251" y="112975"/>
                </a:cubicBezTo>
                <a:lnTo>
                  <a:pt x="132646" y="113010"/>
                </a:lnTo>
                <a:lnTo>
                  <a:pt x="114038" y="113010"/>
                </a:lnTo>
                <a:cubicBezTo>
                  <a:pt x="111350" y="113010"/>
                  <a:pt x="109181" y="110849"/>
                  <a:pt x="109181" y="108178"/>
                </a:cubicBezTo>
                <a:cubicBezTo>
                  <a:pt x="109181" y="105723"/>
                  <a:pt x="111039" y="103683"/>
                  <a:pt x="113425" y="103389"/>
                </a:cubicBezTo>
                <a:lnTo>
                  <a:pt x="114030" y="103354"/>
                </a:lnTo>
                <a:lnTo>
                  <a:pt x="132628" y="103354"/>
                </a:lnTo>
                <a:lnTo>
                  <a:pt x="132628" y="103354"/>
                </a:lnTo>
                <a:close/>
                <a:moveTo>
                  <a:pt x="93702" y="103354"/>
                </a:moveTo>
                <a:cubicBezTo>
                  <a:pt x="96390" y="103354"/>
                  <a:pt x="98560" y="105515"/>
                  <a:pt x="98560" y="108178"/>
                </a:cubicBezTo>
                <a:cubicBezTo>
                  <a:pt x="98560" y="110642"/>
                  <a:pt x="96701" y="112682"/>
                  <a:pt x="94308" y="112975"/>
                </a:cubicBezTo>
                <a:lnTo>
                  <a:pt x="93711" y="113010"/>
                </a:lnTo>
                <a:lnTo>
                  <a:pt x="73392" y="113010"/>
                </a:lnTo>
                <a:cubicBezTo>
                  <a:pt x="70713" y="113010"/>
                  <a:pt x="68544" y="110849"/>
                  <a:pt x="68535" y="108178"/>
                </a:cubicBezTo>
                <a:cubicBezTo>
                  <a:pt x="68535" y="105723"/>
                  <a:pt x="70385" y="103683"/>
                  <a:pt x="72779" y="103389"/>
                </a:cubicBezTo>
                <a:lnTo>
                  <a:pt x="73375" y="103354"/>
                </a:lnTo>
                <a:lnTo>
                  <a:pt x="93702" y="103354"/>
                </a:lnTo>
                <a:lnTo>
                  <a:pt x="93702" y="103354"/>
                </a:lnTo>
                <a:close/>
                <a:moveTo>
                  <a:pt x="53065" y="103354"/>
                </a:moveTo>
                <a:cubicBezTo>
                  <a:pt x="55753" y="103354"/>
                  <a:pt x="57922" y="105515"/>
                  <a:pt x="57922" y="108178"/>
                </a:cubicBezTo>
                <a:cubicBezTo>
                  <a:pt x="57922" y="110642"/>
                  <a:pt x="56073" y="112682"/>
                  <a:pt x="53687" y="112975"/>
                </a:cubicBezTo>
                <a:lnTo>
                  <a:pt x="53074" y="113010"/>
                </a:lnTo>
                <a:lnTo>
                  <a:pt x="34458" y="113010"/>
                </a:lnTo>
                <a:cubicBezTo>
                  <a:pt x="31779" y="113010"/>
                  <a:pt x="29609" y="110849"/>
                  <a:pt x="29609" y="108178"/>
                </a:cubicBezTo>
                <a:cubicBezTo>
                  <a:pt x="29609" y="105723"/>
                  <a:pt x="31459" y="103683"/>
                  <a:pt x="33844" y="103389"/>
                </a:cubicBezTo>
                <a:lnTo>
                  <a:pt x="34449" y="103354"/>
                </a:lnTo>
                <a:lnTo>
                  <a:pt x="53065" y="103354"/>
                </a:lnTo>
                <a:lnTo>
                  <a:pt x="53065" y="103354"/>
                </a:lnTo>
                <a:close/>
                <a:moveTo>
                  <a:pt x="132628" y="130489"/>
                </a:moveTo>
                <a:cubicBezTo>
                  <a:pt x="135308" y="130489"/>
                  <a:pt x="137486" y="132650"/>
                  <a:pt x="137486" y="135322"/>
                </a:cubicBezTo>
                <a:cubicBezTo>
                  <a:pt x="137486" y="138002"/>
                  <a:pt x="135308" y="140163"/>
                  <a:pt x="132628" y="140163"/>
                </a:cubicBezTo>
                <a:lnTo>
                  <a:pt x="114021" y="140163"/>
                </a:lnTo>
                <a:cubicBezTo>
                  <a:pt x="111333" y="140163"/>
                  <a:pt x="109164" y="138002"/>
                  <a:pt x="109164" y="135322"/>
                </a:cubicBezTo>
                <a:cubicBezTo>
                  <a:pt x="109164" y="132650"/>
                  <a:pt x="111342" y="130489"/>
                  <a:pt x="114021" y="130489"/>
                </a:cubicBezTo>
                <a:lnTo>
                  <a:pt x="132628" y="130489"/>
                </a:lnTo>
                <a:close/>
                <a:moveTo>
                  <a:pt x="73384" y="130489"/>
                </a:moveTo>
                <a:lnTo>
                  <a:pt x="93702" y="130489"/>
                </a:lnTo>
                <a:cubicBezTo>
                  <a:pt x="96390" y="130489"/>
                  <a:pt x="98560" y="132650"/>
                  <a:pt x="98560" y="135322"/>
                </a:cubicBezTo>
                <a:cubicBezTo>
                  <a:pt x="98560" y="137777"/>
                  <a:pt x="96701" y="139826"/>
                  <a:pt x="94308" y="140119"/>
                </a:cubicBezTo>
                <a:lnTo>
                  <a:pt x="93711" y="140163"/>
                </a:lnTo>
                <a:lnTo>
                  <a:pt x="73392" y="140163"/>
                </a:lnTo>
                <a:cubicBezTo>
                  <a:pt x="70713" y="140163"/>
                  <a:pt x="68544" y="138002"/>
                  <a:pt x="68535" y="135322"/>
                </a:cubicBezTo>
                <a:cubicBezTo>
                  <a:pt x="68535" y="132875"/>
                  <a:pt x="70385" y="130818"/>
                  <a:pt x="72779" y="130533"/>
                </a:cubicBezTo>
                <a:lnTo>
                  <a:pt x="73384" y="130489"/>
                </a:lnTo>
                <a:lnTo>
                  <a:pt x="93702" y="130489"/>
                </a:lnTo>
                <a:lnTo>
                  <a:pt x="73384" y="130489"/>
                </a:lnTo>
                <a:close/>
                <a:moveTo>
                  <a:pt x="53065" y="130489"/>
                </a:moveTo>
                <a:cubicBezTo>
                  <a:pt x="55753" y="130489"/>
                  <a:pt x="57922" y="132650"/>
                  <a:pt x="57922" y="135322"/>
                </a:cubicBezTo>
                <a:cubicBezTo>
                  <a:pt x="57922" y="137777"/>
                  <a:pt x="56073" y="139826"/>
                  <a:pt x="53687" y="140119"/>
                </a:cubicBezTo>
                <a:lnTo>
                  <a:pt x="53074" y="140163"/>
                </a:lnTo>
                <a:lnTo>
                  <a:pt x="34458" y="140163"/>
                </a:lnTo>
                <a:cubicBezTo>
                  <a:pt x="31779" y="140163"/>
                  <a:pt x="29609" y="138002"/>
                  <a:pt x="29609" y="135322"/>
                </a:cubicBezTo>
                <a:cubicBezTo>
                  <a:pt x="29609" y="132875"/>
                  <a:pt x="31459" y="130818"/>
                  <a:pt x="33844" y="130533"/>
                </a:cubicBezTo>
                <a:lnTo>
                  <a:pt x="34449" y="130489"/>
                </a:lnTo>
                <a:lnTo>
                  <a:pt x="53065" y="130489"/>
                </a:lnTo>
                <a:close/>
                <a:moveTo>
                  <a:pt x="157389" y="53121"/>
                </a:moveTo>
                <a:lnTo>
                  <a:pt x="9697" y="53121"/>
                </a:lnTo>
                <a:lnTo>
                  <a:pt x="9697" y="163252"/>
                </a:lnTo>
                <a:lnTo>
                  <a:pt x="157260" y="163218"/>
                </a:lnTo>
                <a:lnTo>
                  <a:pt x="157389" y="53121"/>
                </a:lnTo>
                <a:close/>
                <a:moveTo>
                  <a:pt x="0" y="168076"/>
                </a:moveTo>
                <a:lnTo>
                  <a:pt x="0" y="16710"/>
                </a:lnTo>
                <a:lnTo>
                  <a:pt x="0" y="168076"/>
                </a:lnTo>
                <a:close/>
                <a:moveTo>
                  <a:pt x="167095" y="50156"/>
                </a:moveTo>
                <a:lnTo>
                  <a:pt x="167095" y="172899"/>
                </a:lnTo>
                <a:lnTo>
                  <a:pt x="0" y="172899"/>
                </a:lnTo>
                <a:lnTo>
                  <a:pt x="0" y="17"/>
                </a:lnTo>
                <a:lnTo>
                  <a:pt x="167095" y="17"/>
                </a:lnTo>
                <a:lnTo>
                  <a:pt x="167095" y="50156"/>
                </a:lnTo>
                <a:lnTo>
                  <a:pt x="167095" y="17"/>
                </a:lnTo>
                <a:lnTo>
                  <a:pt x="0" y="17"/>
                </a:lnTo>
                <a:lnTo>
                  <a:pt x="0" y="16710"/>
                </a:lnTo>
                <a:cubicBezTo>
                  <a:pt x="0" y="14246"/>
                  <a:pt x="1858" y="12215"/>
                  <a:pt x="4243" y="11921"/>
                </a:cubicBezTo>
                <a:lnTo>
                  <a:pt x="4849" y="11886"/>
                </a:lnTo>
                <a:lnTo>
                  <a:pt x="31666" y="11886"/>
                </a:lnTo>
                <a:lnTo>
                  <a:pt x="31666" y="4850"/>
                </a:lnTo>
                <a:cubicBezTo>
                  <a:pt x="31666" y="2179"/>
                  <a:pt x="33836" y="17"/>
                  <a:pt x="36523" y="17"/>
                </a:cubicBezTo>
                <a:cubicBezTo>
                  <a:pt x="38995" y="17"/>
                  <a:pt x="41026" y="1859"/>
                  <a:pt x="41337" y="4245"/>
                </a:cubicBezTo>
                <a:lnTo>
                  <a:pt x="41372" y="4841"/>
                </a:lnTo>
                <a:lnTo>
                  <a:pt x="41372" y="11878"/>
                </a:lnTo>
                <a:lnTo>
                  <a:pt x="78690" y="11878"/>
                </a:lnTo>
                <a:lnTo>
                  <a:pt x="78690" y="4841"/>
                </a:lnTo>
                <a:cubicBezTo>
                  <a:pt x="78690" y="2170"/>
                  <a:pt x="80860" y="9"/>
                  <a:pt x="83548" y="9"/>
                </a:cubicBezTo>
                <a:cubicBezTo>
                  <a:pt x="86010" y="9"/>
                  <a:pt x="88050" y="1850"/>
                  <a:pt x="88361" y="4236"/>
                </a:cubicBezTo>
                <a:lnTo>
                  <a:pt x="88396" y="4832"/>
                </a:lnTo>
                <a:lnTo>
                  <a:pt x="88396" y="11869"/>
                </a:lnTo>
                <a:lnTo>
                  <a:pt x="125715" y="11869"/>
                </a:lnTo>
                <a:lnTo>
                  <a:pt x="125715" y="4832"/>
                </a:lnTo>
                <a:cubicBezTo>
                  <a:pt x="125715" y="2161"/>
                  <a:pt x="127892" y="0"/>
                  <a:pt x="130571" y="0"/>
                </a:cubicBezTo>
                <a:cubicBezTo>
                  <a:pt x="133043" y="0"/>
                  <a:pt x="135083" y="1841"/>
                  <a:pt x="135394" y="4227"/>
                </a:cubicBezTo>
                <a:lnTo>
                  <a:pt x="135437" y="4824"/>
                </a:lnTo>
                <a:lnTo>
                  <a:pt x="135437" y="11860"/>
                </a:lnTo>
                <a:lnTo>
                  <a:pt x="162246" y="11860"/>
                </a:lnTo>
                <a:cubicBezTo>
                  <a:pt x="164727" y="11860"/>
                  <a:pt x="166767" y="13702"/>
                  <a:pt x="167069" y="16088"/>
                </a:cubicBezTo>
                <a:lnTo>
                  <a:pt x="167121" y="16684"/>
                </a:lnTo>
                <a:lnTo>
                  <a:pt x="167121" y="48228"/>
                </a:lnTo>
                <a:lnTo>
                  <a:pt x="167121" y="100268"/>
                </a:lnTo>
                <a:lnTo>
                  <a:pt x="167121" y="50156"/>
                </a:lnTo>
                <a:lnTo>
                  <a:pt x="167095" y="501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631" cap="flat">
            <a:noFill/>
            <a:prstDash val="solid"/>
            <a:miter/>
          </a:ln>
        </p:spPr>
        <p:txBody>
          <a:bodyPr rtlCol="0" anchor="ctr"/>
          <a:lstStyle/>
          <a:p>
            <a:endParaRPr lang="it-IT" b="0" i="0">
              <a:latin typeface="Montserrat" pitchFamily="2" charset="77"/>
            </a:endParaRPr>
          </a:p>
        </p:txBody>
      </p:sp>
      <p:sp>
        <p:nvSpPr>
          <p:cNvPr id="50" name="Segnaposto testo 8">
            <a:extLst>
              <a:ext uri="{FF2B5EF4-FFF2-40B4-BE49-F238E27FC236}">
                <a16:creationId xmlns:a16="http://schemas.microsoft.com/office/drawing/2014/main" id="{076EBB1A-C496-8E4D-B770-DAB80FD3EA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4759" y="1361975"/>
            <a:ext cx="4319886" cy="216000"/>
          </a:xfrm>
          <a:prstGeom prst="rect">
            <a:avLst/>
          </a:prstGeom>
        </p:spPr>
        <p:txBody>
          <a:bodyPr wrap="none" lIns="90000" tIns="0" rIns="90000" bIns="0" anchor="ctr"/>
          <a:lstStyle>
            <a:lvl1pPr marL="0" indent="0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Data</a:t>
            </a: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5871D5E6-8DC5-5A4C-8C35-49A992E8A38B}"/>
              </a:ext>
            </a:extLst>
          </p:cNvPr>
          <p:cNvGrpSpPr/>
          <p:nvPr userDrawn="1"/>
        </p:nvGrpSpPr>
        <p:grpSpPr>
          <a:xfrm>
            <a:off x="4078509" y="1616612"/>
            <a:ext cx="146250" cy="146285"/>
            <a:chOff x="3803534" y="2472339"/>
            <a:chExt cx="172493" cy="1725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igura a mano libera 53">
              <a:extLst>
                <a:ext uri="{FF2B5EF4-FFF2-40B4-BE49-F238E27FC236}">
                  <a16:creationId xmlns:a16="http://schemas.microsoft.com/office/drawing/2014/main" id="{3FD372A5-43DB-1148-BED3-FA530493AC4F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55" name="Figura a mano libera 54">
              <a:extLst>
                <a:ext uri="{FF2B5EF4-FFF2-40B4-BE49-F238E27FC236}">
                  <a16:creationId xmlns:a16="http://schemas.microsoft.com/office/drawing/2014/main" id="{FC25D8CF-9498-9548-A76F-9DE75008729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9EE79E7-9AC9-EC47-B0CF-70C460D22507}"/>
              </a:ext>
            </a:extLst>
          </p:cNvPr>
          <p:cNvGrpSpPr/>
          <p:nvPr userDrawn="1"/>
        </p:nvGrpSpPr>
        <p:grpSpPr>
          <a:xfrm>
            <a:off x="1046134" y="1618208"/>
            <a:ext cx="1940400" cy="1940400"/>
            <a:chOff x="3803534" y="2472339"/>
            <a:chExt cx="172493" cy="172534"/>
          </a:xfrm>
          <a:solidFill>
            <a:schemeClr val="bg1"/>
          </a:solidFill>
        </p:grpSpPr>
        <p:sp>
          <p:nvSpPr>
            <p:cNvPr id="73" name="Figura a mano libera 72">
              <a:extLst>
                <a:ext uri="{FF2B5EF4-FFF2-40B4-BE49-F238E27FC236}">
                  <a16:creationId xmlns:a16="http://schemas.microsoft.com/office/drawing/2014/main" id="{EB95A983-CA95-A042-B456-6B2112E5C6CC}"/>
                </a:ext>
              </a:extLst>
            </p:cNvPr>
            <p:cNvSpPr/>
            <p:nvPr/>
          </p:nvSpPr>
          <p:spPr>
            <a:xfrm>
              <a:off x="3920952" y="2516312"/>
              <a:ext cx="26002" cy="72735"/>
            </a:xfrm>
            <a:custGeom>
              <a:avLst/>
              <a:gdLst>
                <a:gd name="connsiteX0" fmla="*/ 11097 w 26002"/>
                <a:gd name="connsiteY0" fmla="*/ 17 h 72735"/>
                <a:gd name="connsiteX1" fmla="*/ 11080 w 26002"/>
                <a:gd name="connsiteY1" fmla="*/ 0 h 72735"/>
                <a:gd name="connsiteX2" fmla="*/ 804 w 26002"/>
                <a:gd name="connsiteY2" fmla="*/ 10278 h 72735"/>
                <a:gd name="connsiteX3" fmla="*/ 821 w 26002"/>
                <a:gd name="connsiteY3" fmla="*/ 10296 h 72735"/>
                <a:gd name="connsiteX4" fmla="*/ 821 w 26002"/>
                <a:gd name="connsiteY4" fmla="*/ 61713 h 72735"/>
                <a:gd name="connsiteX5" fmla="*/ 0 w 26002"/>
                <a:gd name="connsiteY5" fmla="*/ 62448 h 72735"/>
                <a:gd name="connsiteX6" fmla="*/ 10285 w 26002"/>
                <a:gd name="connsiteY6" fmla="*/ 72735 h 72735"/>
                <a:gd name="connsiteX7" fmla="*/ 11097 w 26002"/>
                <a:gd name="connsiteY7" fmla="*/ 71992 h 72735"/>
                <a:gd name="connsiteX8" fmla="*/ 11097 w 26002"/>
                <a:gd name="connsiteY8" fmla="*/ 17 h 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" h="72735">
                  <a:moveTo>
                    <a:pt x="11097" y="17"/>
                  </a:moveTo>
                  <a:cubicBezTo>
                    <a:pt x="11088" y="17"/>
                    <a:pt x="11080" y="9"/>
                    <a:pt x="11080" y="0"/>
                  </a:cubicBezTo>
                  <a:lnTo>
                    <a:pt x="804" y="10278"/>
                  </a:lnTo>
                  <a:cubicBezTo>
                    <a:pt x="804" y="10278"/>
                    <a:pt x="812" y="10287"/>
                    <a:pt x="821" y="10296"/>
                  </a:cubicBezTo>
                  <a:cubicBezTo>
                    <a:pt x="15021" y="24498"/>
                    <a:pt x="15021" y="47519"/>
                    <a:pt x="821" y="61713"/>
                  </a:cubicBezTo>
                  <a:lnTo>
                    <a:pt x="0" y="62448"/>
                  </a:lnTo>
                  <a:lnTo>
                    <a:pt x="10285" y="72735"/>
                  </a:lnTo>
                  <a:cubicBezTo>
                    <a:pt x="10544" y="72484"/>
                    <a:pt x="10829" y="72260"/>
                    <a:pt x="11097" y="71992"/>
                  </a:cubicBezTo>
                  <a:cubicBezTo>
                    <a:pt x="30966" y="52127"/>
                    <a:pt x="30975" y="19926"/>
                    <a:pt x="11097" y="17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  <p:sp>
          <p:nvSpPr>
            <p:cNvPr id="74" name="Figura a mano libera 73">
              <a:extLst>
                <a:ext uri="{FF2B5EF4-FFF2-40B4-BE49-F238E27FC236}">
                  <a16:creationId xmlns:a16="http://schemas.microsoft.com/office/drawing/2014/main" id="{BD3E3C59-4B9A-2842-93F6-4CA0874BF722}"/>
                </a:ext>
              </a:extLst>
            </p:cNvPr>
            <p:cNvSpPr/>
            <p:nvPr/>
          </p:nvSpPr>
          <p:spPr>
            <a:xfrm>
              <a:off x="3803534" y="2472339"/>
              <a:ext cx="172493" cy="172534"/>
            </a:xfrm>
            <a:custGeom>
              <a:avLst/>
              <a:gdLst>
                <a:gd name="connsiteX0" fmla="*/ 149075 w 172493"/>
                <a:gd name="connsiteY0" fmla="*/ 23425 h 172534"/>
                <a:gd name="connsiteX1" fmla="*/ 35988 w 172493"/>
                <a:gd name="connsiteY1" fmla="*/ 23425 h 172534"/>
                <a:gd name="connsiteX2" fmla="*/ 31087 w 172493"/>
                <a:gd name="connsiteY2" fmla="*/ 131162 h 172534"/>
                <a:gd name="connsiteX3" fmla="*/ 0 w 172493"/>
                <a:gd name="connsiteY3" fmla="*/ 162256 h 172534"/>
                <a:gd name="connsiteX4" fmla="*/ 10276 w 172493"/>
                <a:gd name="connsiteY4" fmla="*/ 172534 h 172534"/>
                <a:gd name="connsiteX5" fmla="*/ 51691 w 172493"/>
                <a:gd name="connsiteY5" fmla="*/ 131118 h 172534"/>
                <a:gd name="connsiteX6" fmla="*/ 137978 w 172493"/>
                <a:gd name="connsiteY6" fmla="*/ 126995 h 172534"/>
                <a:gd name="connsiteX7" fmla="*/ 127702 w 172493"/>
                <a:gd name="connsiteY7" fmla="*/ 116717 h 172534"/>
                <a:gd name="connsiteX8" fmla="*/ 56548 w 172493"/>
                <a:gd name="connsiteY8" fmla="*/ 115973 h 172534"/>
                <a:gd name="connsiteX9" fmla="*/ 56548 w 172493"/>
                <a:gd name="connsiteY9" fmla="*/ 43990 h 172534"/>
                <a:gd name="connsiteX10" fmla="*/ 128497 w 172493"/>
                <a:gd name="connsiteY10" fmla="*/ 43973 h 172534"/>
                <a:gd name="connsiteX11" fmla="*/ 128497 w 172493"/>
                <a:gd name="connsiteY11" fmla="*/ 43973 h 172534"/>
                <a:gd name="connsiteX12" fmla="*/ 128514 w 172493"/>
                <a:gd name="connsiteY12" fmla="*/ 43990 h 172534"/>
                <a:gd name="connsiteX13" fmla="*/ 138790 w 172493"/>
                <a:gd name="connsiteY13" fmla="*/ 33703 h 172534"/>
                <a:gd name="connsiteX14" fmla="*/ 138790 w 172493"/>
                <a:gd name="connsiteY14" fmla="*/ 33703 h 172534"/>
                <a:gd name="connsiteX15" fmla="*/ 138790 w 172493"/>
                <a:gd name="connsiteY15" fmla="*/ 126252 h 172534"/>
                <a:gd name="connsiteX16" fmla="*/ 137978 w 172493"/>
                <a:gd name="connsiteY16" fmla="*/ 126995 h 172534"/>
                <a:gd name="connsiteX17" fmla="*/ 148271 w 172493"/>
                <a:gd name="connsiteY17" fmla="*/ 137290 h 172534"/>
                <a:gd name="connsiteX18" fmla="*/ 149066 w 172493"/>
                <a:gd name="connsiteY18" fmla="*/ 136530 h 172534"/>
                <a:gd name="connsiteX19" fmla="*/ 149075 w 172493"/>
                <a:gd name="connsiteY19" fmla="*/ 23425 h 1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2493" h="172534">
                  <a:moveTo>
                    <a:pt x="149075" y="23425"/>
                  </a:moveTo>
                  <a:cubicBezTo>
                    <a:pt x="117850" y="-7808"/>
                    <a:pt x="67213" y="-7808"/>
                    <a:pt x="35988" y="23425"/>
                  </a:cubicBezTo>
                  <a:cubicBezTo>
                    <a:pt x="6491" y="52928"/>
                    <a:pt x="4866" y="99739"/>
                    <a:pt x="31087" y="131162"/>
                  </a:cubicBezTo>
                  <a:lnTo>
                    <a:pt x="0" y="162256"/>
                  </a:lnTo>
                  <a:lnTo>
                    <a:pt x="10276" y="172534"/>
                  </a:lnTo>
                  <a:lnTo>
                    <a:pt x="51691" y="131118"/>
                  </a:lnTo>
                  <a:cubicBezTo>
                    <a:pt x="77091" y="151468"/>
                    <a:pt x="114133" y="150067"/>
                    <a:pt x="137978" y="126995"/>
                  </a:cubicBezTo>
                  <a:lnTo>
                    <a:pt x="127702" y="116717"/>
                  </a:lnTo>
                  <a:cubicBezTo>
                    <a:pt x="107764" y="135812"/>
                    <a:pt x="76158" y="135596"/>
                    <a:pt x="56548" y="115973"/>
                  </a:cubicBezTo>
                  <a:cubicBezTo>
                    <a:pt x="36679" y="96099"/>
                    <a:pt x="36679" y="63873"/>
                    <a:pt x="56548" y="43990"/>
                  </a:cubicBezTo>
                  <a:cubicBezTo>
                    <a:pt x="76417" y="24116"/>
                    <a:pt x="108619" y="24116"/>
                    <a:pt x="128497" y="43973"/>
                  </a:cubicBezTo>
                  <a:lnTo>
                    <a:pt x="128497" y="43973"/>
                  </a:lnTo>
                  <a:cubicBezTo>
                    <a:pt x="128506" y="43981"/>
                    <a:pt x="128506" y="43990"/>
                    <a:pt x="128514" y="43990"/>
                  </a:cubicBezTo>
                  <a:lnTo>
                    <a:pt x="138790" y="33703"/>
                  </a:lnTo>
                  <a:cubicBezTo>
                    <a:pt x="137909" y="32821"/>
                    <a:pt x="138350" y="33262"/>
                    <a:pt x="138790" y="33703"/>
                  </a:cubicBezTo>
                  <a:cubicBezTo>
                    <a:pt x="164346" y="59265"/>
                    <a:pt x="164346" y="100698"/>
                    <a:pt x="138790" y="126252"/>
                  </a:cubicBezTo>
                  <a:cubicBezTo>
                    <a:pt x="138531" y="126519"/>
                    <a:pt x="138246" y="126744"/>
                    <a:pt x="137978" y="126995"/>
                  </a:cubicBezTo>
                  <a:lnTo>
                    <a:pt x="148271" y="137290"/>
                  </a:lnTo>
                  <a:cubicBezTo>
                    <a:pt x="148531" y="137040"/>
                    <a:pt x="148807" y="136798"/>
                    <a:pt x="149066" y="136530"/>
                  </a:cubicBezTo>
                  <a:cubicBezTo>
                    <a:pt x="180301" y="105306"/>
                    <a:pt x="180301" y="54657"/>
                    <a:pt x="149075" y="23425"/>
                  </a:cubicBezTo>
                  <a:close/>
                </a:path>
              </a:pathLst>
            </a:custGeom>
            <a:grpFill/>
            <a:ln w="8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>
                <a:latin typeface="Montserrat" pitchFamily="2" charset="77"/>
              </a:endParaRPr>
            </a:p>
          </p:txBody>
        </p:sp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0943723-A985-B846-9A2A-C03A7B6B671B}"/>
              </a:ext>
            </a:extLst>
          </p:cNvPr>
          <p:cNvCxnSpPr>
            <a:cxnSpLocks/>
          </p:cNvCxnSpPr>
          <p:nvPr userDrawn="1"/>
        </p:nvCxnSpPr>
        <p:spPr>
          <a:xfrm>
            <a:off x="0" y="-158045"/>
            <a:ext cx="3096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7C2B45-BD5B-05A4-FEB6-173149894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508" y="371818"/>
            <a:ext cx="2799996" cy="5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1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lato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509" y="1647226"/>
            <a:ext cx="4466135" cy="426972"/>
          </a:xfrm>
          <a:prstGeom prst="rect">
            <a:avLst/>
          </a:prstGeom>
        </p:spPr>
        <p:txBody>
          <a:bodyPr lIns="0" tIns="144000" rIns="0" bIns="0" anchor="b" anchorCtr="0"/>
          <a:lstStyle>
            <a:lvl1pPr algn="l">
              <a:spcBef>
                <a:spcPts val="10"/>
              </a:spcBef>
              <a:defRPr sz="2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Nome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509" y="2522018"/>
            <a:ext cx="4466135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>
              <a:spcBef>
                <a:spcPts val="10"/>
              </a:spcBef>
              <a:buSzPct val="230000"/>
              <a:buFont typeface="Arial" panose="020B0604020202020204" pitchFamily="34" charset="0"/>
              <a:buNone/>
              <a:defRPr lang="it-IT" sz="1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marL="342900" lvl="0" indent="-342900">
              <a:spcBef>
                <a:spcPts val="0"/>
              </a:spcBef>
              <a:buSzPct val="230000"/>
            </a:pPr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8509" y="2238071"/>
            <a:ext cx="4466135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>
              <a:spcBef>
                <a:spcPts val="10"/>
              </a:spcBef>
              <a:buSzPct val="250000"/>
              <a:buFont typeface="Arial" panose="020B0604020202020204" pitchFamily="34" charset="0"/>
              <a:buNone/>
              <a:defRPr lang="it-IT" sz="1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Job-title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1031132" y="-158045"/>
            <a:ext cx="2520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/>
          <p:nvPr userDrawn="1"/>
        </p:nvCxnSpPr>
        <p:spPr>
          <a:xfrm>
            <a:off x="-282221" y="1474564"/>
            <a:ext cx="0" cy="28692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2D91E3A8-B85A-5B4B-8968-5893A16ED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509" y="3030717"/>
            <a:ext cx="4466135" cy="2160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>
              <a:spcBef>
                <a:spcPts val="10"/>
              </a:spcBef>
              <a:buNone/>
              <a:defRPr lang="it-IT" sz="1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it-IT"/>
              <a:t>email/contatto</a:t>
            </a:r>
          </a:p>
        </p:txBody>
      </p:sp>
      <p:sp>
        <p:nvSpPr>
          <p:cNvPr id="9" name="Segnaposto immagine 5">
            <a:extLst>
              <a:ext uri="{FF2B5EF4-FFF2-40B4-BE49-F238E27FC236}">
                <a16:creationId xmlns:a16="http://schemas.microsoft.com/office/drawing/2014/main" id="{55156C1C-65D3-8F45-A6AF-4DC8600741F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31133" y="1474563"/>
            <a:ext cx="2520000" cy="2869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0D29294-11AD-4247-A0DD-DAFBC56289C5}"/>
              </a:ext>
            </a:extLst>
          </p:cNvPr>
          <p:cNvSpPr/>
          <p:nvPr userDrawn="1"/>
        </p:nvSpPr>
        <p:spPr>
          <a:xfrm>
            <a:off x="1031132" y="4436919"/>
            <a:ext cx="2520000" cy="436412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bg1">
                  <a:alpha val="1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443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latore (2 relatori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0F30614-CCA1-D240-B37A-D6363F65F207}"/>
              </a:ext>
            </a:extLst>
          </p:cNvPr>
          <p:cNvGrpSpPr/>
          <p:nvPr userDrawn="1"/>
        </p:nvGrpSpPr>
        <p:grpSpPr>
          <a:xfrm>
            <a:off x="-282221" y="2490736"/>
            <a:ext cx="6875894" cy="481290"/>
            <a:chOff x="-282221" y="2490736"/>
            <a:chExt cx="6875894" cy="481290"/>
          </a:xfrm>
        </p:grpSpPr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6D0935F5-8918-D14D-8A96-325A4F634E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2221" y="2490736"/>
              <a:ext cx="0" cy="48129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72F04CF5-4907-5541-988A-2FE25C632487}"/>
                </a:ext>
              </a:extLst>
            </p:cNvPr>
            <p:cNvSpPr/>
            <p:nvPr userDrawn="1"/>
          </p:nvSpPr>
          <p:spPr>
            <a:xfrm>
              <a:off x="2420511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8A6C6E6-4A43-6546-ACFE-7832DF46F267}"/>
                </a:ext>
              </a:extLst>
            </p:cNvPr>
            <p:cNvSpPr/>
            <p:nvPr userDrawn="1"/>
          </p:nvSpPr>
          <p:spPr>
            <a:xfrm>
              <a:off x="5150645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>
            <a:cxnSpLocks/>
          </p:cNvCxnSpPr>
          <p:nvPr userDrawn="1"/>
        </p:nvCxnSpPr>
        <p:spPr>
          <a:xfrm>
            <a:off x="-282221" y="767950"/>
            <a:ext cx="0" cy="164853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4526BF2-6737-8844-852F-20FB46DED196}"/>
              </a:ext>
            </a:extLst>
          </p:cNvPr>
          <p:cNvGrpSpPr/>
          <p:nvPr userDrawn="1"/>
        </p:nvGrpSpPr>
        <p:grpSpPr>
          <a:xfrm>
            <a:off x="2484551" y="-158045"/>
            <a:ext cx="4174898" cy="0"/>
            <a:chOff x="837065" y="-158045"/>
            <a:chExt cx="4174898" cy="0"/>
          </a:xfrm>
        </p:grpSpPr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DE234979-8DDE-1948-9736-6CA2561FE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7065" y="-158045"/>
              <a:ext cx="1446491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0A4449CB-BC54-1D41-BA53-6F48E7BFF3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65472" y="-158045"/>
              <a:ext cx="1446491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5650C02D-511B-6345-9E0C-E5FF22F15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0645" y="3335092"/>
            <a:ext cx="1443028" cy="127282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/>
              <a:t>Job-title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14E809E8-25A8-9845-B39F-91BBF14E9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8913" y="3541355"/>
            <a:ext cx="1446492" cy="16449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2BDB13F9-A168-DE42-9B23-7F5401D1C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913" y="4110329"/>
            <a:ext cx="1446492" cy="16449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05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/>
              <a:t>email/contatto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2886DA77-44FD-5A49-9F70-96319B184D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0645" y="2545054"/>
            <a:ext cx="1443029" cy="591799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0"/>
              </a:spcBef>
              <a:buFont typeface="Arial" panose="020B0604020202020204" pitchFamily="34" charset="0"/>
              <a:buNone/>
              <a:defRPr lang="it-IT" sz="2000" b="1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  <a:tabLst/>
            </a:pPr>
            <a:r>
              <a:rPr lang="it-IT"/>
              <a:t>Nome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E999D8-B338-BF46-A854-B20BEF694A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0510" y="2545055"/>
            <a:ext cx="1443029" cy="59181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0"/>
              </a:spcBef>
              <a:buFont typeface="Arial" panose="020B0604020202020204" pitchFamily="34" charset="0"/>
              <a:buNone/>
              <a:tabLst/>
              <a:defRPr lang="it-IT" sz="2000" b="1" baseline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 marL="457200" indent="0">
              <a:buNone/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11113" lvl="0" indent="-11113">
              <a:spcBef>
                <a:spcPct val="0"/>
              </a:spcBef>
            </a:pPr>
            <a:r>
              <a:rPr lang="it-IT"/>
              <a:t>Nome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D17A1A-CFAF-6C48-A49B-0DA796774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0511" y="3335093"/>
            <a:ext cx="1443028" cy="127282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/>
              <a:t>Job-title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C7AA6F2-3731-504E-8CAA-B48454B31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0510" y="3541355"/>
            <a:ext cx="1443027" cy="16449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665070A-F538-6C4E-A1E4-72AC0A2C4A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0509" y="4110328"/>
            <a:ext cx="1443028" cy="164491"/>
          </a:xfrm>
          <a:prstGeom prst="rect">
            <a:avLst/>
          </a:prstGeom>
        </p:spPr>
        <p:txBody>
          <a:bodyPr wrap="none" lIns="0" tIns="0" rIns="0" bIns="0" anchor="t"/>
          <a:lstStyle>
            <a:lvl1pPr marL="0" indent="0">
              <a:spcBef>
                <a:spcPts val="10"/>
              </a:spcBef>
              <a:buNone/>
              <a:defRPr lang="it-IT" sz="105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/>
              <a:t>email/contatto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0BC2B94E-6DCA-D04B-AFB4-21A4A9C14E0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17048" y="767949"/>
            <a:ext cx="1446491" cy="164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4" name="Segnaposto immagine 5">
            <a:extLst>
              <a:ext uri="{FF2B5EF4-FFF2-40B4-BE49-F238E27FC236}">
                <a16:creationId xmlns:a16="http://schemas.microsoft.com/office/drawing/2014/main" id="{BA99FB6A-1069-6341-9CF7-35C9D92488D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48914" y="767949"/>
            <a:ext cx="1446491" cy="164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67831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latore (3 relatori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C5D86EF3-CE04-ED48-86B1-B4AF12EA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878" y="2545054"/>
            <a:ext cx="1446491" cy="426972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 algn="l">
              <a:spcBef>
                <a:spcPts val="10"/>
              </a:spcBef>
              <a:buFont typeface="Arial" panose="020B0604020202020204" pitchFamily="34" charset="0"/>
              <a:buNone/>
              <a:defRPr lang="it-IT" sz="2000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it-IT"/>
              <a:t>Nome 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70DFDA8A-9005-3B4A-9F45-EC91E273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3878" y="3541355"/>
            <a:ext cx="1446491" cy="127283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/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DF3984E-0ACD-3F4F-A0F6-52C03903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3878" y="3335092"/>
            <a:ext cx="1446491" cy="127283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/>
              <a:t>Job-title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E234979-8DDE-1948-9736-6CA2561FE811}"/>
              </a:ext>
            </a:extLst>
          </p:cNvPr>
          <p:cNvCxnSpPr>
            <a:cxnSpLocks/>
          </p:cNvCxnSpPr>
          <p:nvPr userDrawn="1"/>
        </p:nvCxnSpPr>
        <p:spPr>
          <a:xfrm>
            <a:off x="837065" y="-158045"/>
            <a:ext cx="144649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C92E395B-5E77-974D-96D9-1FC919AAFBC4}"/>
              </a:ext>
            </a:extLst>
          </p:cNvPr>
          <p:cNvCxnSpPr>
            <a:cxnSpLocks/>
          </p:cNvCxnSpPr>
          <p:nvPr userDrawn="1"/>
        </p:nvCxnSpPr>
        <p:spPr>
          <a:xfrm>
            <a:off x="-282221" y="767950"/>
            <a:ext cx="0" cy="164853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2D91E3A8-B85A-5B4B-8968-5893A16ED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3878" y="4110328"/>
            <a:ext cx="1446491" cy="164491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0"/>
              </a:spcBef>
              <a:buFont typeface="Arial" panose="020B0604020202020204" pitchFamily="34" charset="0"/>
              <a:buNone/>
              <a:defRPr lang="it-IT" sz="1050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marL="171450" lvl="0" indent="-171450" algn="l" defTabSz="457200" rtl="0" eaLnBrk="1" latinLnBrk="0" hangingPunct="1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A4449CB-BC54-1D41-BA53-6F48E7BFF36E}"/>
              </a:ext>
            </a:extLst>
          </p:cNvPr>
          <p:cNvCxnSpPr>
            <a:cxnSpLocks/>
          </p:cNvCxnSpPr>
          <p:nvPr userDrawn="1"/>
        </p:nvCxnSpPr>
        <p:spPr>
          <a:xfrm>
            <a:off x="3565472" y="-158045"/>
            <a:ext cx="144649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09FD95B-FDAE-0246-96D6-C182FD3DE58B}"/>
              </a:ext>
            </a:extLst>
          </p:cNvPr>
          <p:cNvCxnSpPr>
            <a:cxnSpLocks/>
          </p:cNvCxnSpPr>
          <p:nvPr userDrawn="1"/>
        </p:nvCxnSpPr>
        <p:spPr>
          <a:xfrm>
            <a:off x="6293878" y="-158045"/>
            <a:ext cx="144649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5650C02D-511B-6345-9E0C-E5FF22F15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8934" y="3335092"/>
            <a:ext cx="1443028" cy="127282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 err="1"/>
              <a:t>Jib</a:t>
            </a:r>
            <a:r>
              <a:rPr lang="it-IT"/>
              <a:t>-title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14E809E8-25A8-9845-B39F-91BBF14E9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5469" y="3541355"/>
            <a:ext cx="1446492" cy="16449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2BDB13F9-A168-DE42-9B23-7F5401D1C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5470" y="4110329"/>
            <a:ext cx="1446492" cy="16449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05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2886DA77-44FD-5A49-9F70-96319B184D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933" y="2545055"/>
            <a:ext cx="1443029" cy="426972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0"/>
              </a:spcBef>
              <a:buNone/>
              <a:tabLst/>
              <a:defRPr lang="it-IT" sz="2000" b="1" kern="120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>
              <a:defRPr lang="it-IT" dirty="0" smtClean="0"/>
            </a:lvl2pPr>
            <a:lvl3pPr>
              <a:defRPr lang="it-IT" dirty="0" smtClean="0"/>
            </a:lvl3pPr>
            <a:lvl4pPr>
              <a:defRPr lang="it-IT" dirty="0" smtClean="0"/>
            </a:lvl4pPr>
            <a:lvl5pPr>
              <a:defRPr lang="it-IT" dirty="0"/>
            </a:lvl5pPr>
          </a:lstStyle>
          <a:p>
            <a:pPr marL="6350" lvl="0" indent="-6350">
              <a:spcBef>
                <a:spcPct val="0"/>
              </a:spcBef>
            </a:pPr>
            <a:r>
              <a:rPr lang="it-IT"/>
              <a:t>Nome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E999D8-B338-BF46-A854-B20BEF694A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066" y="2545055"/>
            <a:ext cx="1443029" cy="426973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marL="0" indent="0">
              <a:spcBef>
                <a:spcPts val="10"/>
              </a:spcBef>
              <a:buNone/>
              <a:tabLst/>
              <a:defRPr lang="it-IT" sz="2000" b="1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  <a:lvl2pPr marL="457200" indent="0">
              <a:buNone/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marL="11113" lvl="0" indent="-11113">
              <a:spcBef>
                <a:spcPct val="0"/>
              </a:spcBef>
            </a:pPr>
            <a:r>
              <a:rPr lang="it-IT"/>
              <a:t>Nome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D17A1A-CFAF-6C48-A49B-0DA796774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066" y="3335093"/>
            <a:ext cx="1443028" cy="127282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/>
              <a:t>Job-title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C7AA6F2-3731-504E-8CAA-B48454B31F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066" y="3541355"/>
            <a:ext cx="1443027" cy="16449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Font typeface="Arial" panose="020B0604020202020204" pitchFamily="34" charset="0"/>
              <a:buNone/>
              <a:defRPr lang="it-IT" sz="1400" dirty="0">
                <a:solidFill>
                  <a:srgbClr val="92D8E1"/>
                </a:solidFill>
                <a:latin typeface="Montserrat" pitchFamily="2" charset="77"/>
              </a:defRPr>
            </a:lvl1pPr>
          </a:lstStyle>
          <a:p>
            <a:pPr marL="342900" lvl="0" indent="-342900">
              <a:spcBef>
                <a:spcPts val="0"/>
              </a:spcBef>
            </a:pPr>
            <a:r>
              <a:rPr lang="it-IT" err="1"/>
              <a:t>Oss</a:t>
            </a:r>
            <a:r>
              <a:rPr lang="it-IT"/>
              <a:t>./Azienda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665070A-F538-6C4E-A1E4-72AC0A2C4A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065" y="4110328"/>
            <a:ext cx="1443028" cy="16449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spcBef>
                <a:spcPts val="10"/>
              </a:spcBef>
              <a:buFont typeface="Arial" panose="020B0604020202020204" pitchFamily="34" charset="0"/>
              <a:buNone/>
              <a:defRPr lang="it-IT" sz="1050" kern="1200" dirty="0">
                <a:solidFill>
                  <a:srgbClr val="92D8E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342900" lvl="0" indent="-342900" algn="l" defTabSz="457200" rtl="0" eaLnBrk="1" latinLnBrk="0" hangingPunct="1">
              <a:spcBef>
                <a:spcPts val="0"/>
              </a:spcBef>
            </a:pPr>
            <a:r>
              <a:rPr lang="it-IT"/>
              <a:t>email/contatto</a:t>
            </a:r>
          </a:p>
        </p:txBody>
      </p:sp>
      <p:sp>
        <p:nvSpPr>
          <p:cNvPr id="25" name="Segnaposto immagine 5">
            <a:extLst>
              <a:ext uri="{FF2B5EF4-FFF2-40B4-BE49-F238E27FC236}">
                <a16:creationId xmlns:a16="http://schemas.microsoft.com/office/drawing/2014/main" id="{3FDD08E6-6EE2-1648-BCCC-D0AF835665C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7066" y="767949"/>
            <a:ext cx="1446491" cy="164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6" name="Segnaposto immagine 5">
            <a:extLst>
              <a:ext uri="{FF2B5EF4-FFF2-40B4-BE49-F238E27FC236}">
                <a16:creationId xmlns:a16="http://schemas.microsoft.com/office/drawing/2014/main" id="{646DFB88-4572-E14E-A4DB-0CFCBBAAA4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68933" y="767949"/>
            <a:ext cx="1446491" cy="164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sp>
        <p:nvSpPr>
          <p:cNvPr id="27" name="Segnaposto immagine 5">
            <a:extLst>
              <a:ext uri="{FF2B5EF4-FFF2-40B4-BE49-F238E27FC236}">
                <a16:creationId xmlns:a16="http://schemas.microsoft.com/office/drawing/2014/main" id="{C7C96697-C4C8-1C43-9CFA-2BCA6FE121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93878" y="767949"/>
            <a:ext cx="1446491" cy="1648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it-IT"/>
              <a:t>foto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F80046-0111-5C4D-8BB9-0B9DF7EB1DCA}"/>
              </a:ext>
            </a:extLst>
          </p:cNvPr>
          <p:cNvGrpSpPr/>
          <p:nvPr userDrawn="1"/>
        </p:nvGrpSpPr>
        <p:grpSpPr>
          <a:xfrm>
            <a:off x="-282221" y="2490736"/>
            <a:ext cx="8019127" cy="481290"/>
            <a:chOff x="-282221" y="2490736"/>
            <a:chExt cx="8019127" cy="481290"/>
          </a:xfrm>
        </p:grpSpPr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8123D76-C5E2-8E4B-A849-884FA70E0E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2221" y="2490736"/>
              <a:ext cx="0" cy="48129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D1B4E3A-7589-1343-ABBD-B6AF554BD0F6}"/>
                </a:ext>
              </a:extLst>
            </p:cNvPr>
            <p:cNvSpPr/>
            <p:nvPr userDrawn="1"/>
          </p:nvSpPr>
          <p:spPr>
            <a:xfrm>
              <a:off x="837065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0E592C8F-C2B8-104D-B8E8-E06B85561F01}"/>
                </a:ext>
              </a:extLst>
            </p:cNvPr>
            <p:cNvSpPr/>
            <p:nvPr userDrawn="1"/>
          </p:nvSpPr>
          <p:spPr>
            <a:xfrm>
              <a:off x="3565470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A46DDBE-057F-5C4F-A187-92F44A6AF250}"/>
                </a:ext>
              </a:extLst>
            </p:cNvPr>
            <p:cNvSpPr/>
            <p:nvPr userDrawn="1"/>
          </p:nvSpPr>
          <p:spPr>
            <a:xfrm>
              <a:off x="6293878" y="2490736"/>
              <a:ext cx="1443028" cy="436412"/>
            </a:xfrm>
            <a:prstGeom prst="rect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bg1">
                    <a:alpha val="1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75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5717CDD-EB08-E741-AA57-ADC186FFDF73}"/>
              </a:ext>
            </a:extLst>
          </p:cNvPr>
          <p:cNvCxnSpPr>
            <a:cxnSpLocks/>
          </p:cNvCxnSpPr>
          <p:nvPr userDrawn="1"/>
        </p:nvCxnSpPr>
        <p:spPr>
          <a:xfrm>
            <a:off x="0" y="571362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44196058-4B14-F743-9140-B6F8AD90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095B011-B65D-6747-8BED-A88CDCA76CD5}"/>
              </a:ext>
            </a:extLst>
          </p:cNvPr>
          <p:cNvSpPr/>
          <p:nvPr userDrawn="1"/>
        </p:nvSpPr>
        <p:spPr>
          <a:xfrm>
            <a:off x="9325704" y="768431"/>
            <a:ext cx="563273" cy="2275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FFFFFF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76B129B-DF7A-6A4B-AEEB-E6B591B8ECAB}"/>
              </a:ext>
            </a:extLst>
          </p:cNvPr>
          <p:cNvSpPr/>
          <p:nvPr userDrawn="1"/>
        </p:nvSpPr>
        <p:spPr>
          <a:xfrm>
            <a:off x="9325704" y="1067536"/>
            <a:ext cx="560590" cy="22751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000000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4666717-9BE2-8D42-A38F-CC58C823871B}"/>
              </a:ext>
            </a:extLst>
          </p:cNvPr>
          <p:cNvCxnSpPr/>
          <p:nvPr userDrawn="1"/>
        </p:nvCxnSpPr>
        <p:spPr>
          <a:xfrm>
            <a:off x="9325704" y="1366642"/>
            <a:ext cx="708675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8E89F8F-7F0E-E44C-A4CE-FFAA4A0745B4}"/>
              </a:ext>
            </a:extLst>
          </p:cNvPr>
          <p:cNvCxnSpPr/>
          <p:nvPr userDrawn="1"/>
        </p:nvCxnSpPr>
        <p:spPr>
          <a:xfrm>
            <a:off x="9325704" y="2036448"/>
            <a:ext cx="708675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BE7BBC3-CE81-4A46-8EF3-3A5C10DDAA66}"/>
              </a:ext>
            </a:extLst>
          </p:cNvPr>
          <p:cNvGrpSpPr/>
          <p:nvPr userDrawn="1"/>
        </p:nvGrpSpPr>
        <p:grpSpPr>
          <a:xfrm>
            <a:off x="9325704" y="2108043"/>
            <a:ext cx="778187" cy="2919457"/>
            <a:chOff x="9325704" y="1438234"/>
            <a:chExt cx="778187" cy="2919457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8E26DA-5C2A-C84D-BA78-BDCAE17DA51E}"/>
                </a:ext>
              </a:extLst>
            </p:cNvPr>
            <p:cNvSpPr/>
            <p:nvPr userDrawn="1"/>
          </p:nvSpPr>
          <p:spPr>
            <a:xfrm>
              <a:off x="9325704" y="2036444"/>
              <a:ext cx="560590" cy="227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017DC1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EB44B5-55BD-0540-9EE4-0CD10EFB1DCF}"/>
                </a:ext>
              </a:extLst>
            </p:cNvPr>
            <p:cNvSpPr/>
            <p:nvPr userDrawn="1"/>
          </p:nvSpPr>
          <p:spPr>
            <a:xfrm>
              <a:off x="9325704" y="1438234"/>
              <a:ext cx="560591" cy="227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002E54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971E43E-CE84-0145-B5A9-97BFF69541D4}"/>
                </a:ext>
              </a:extLst>
            </p:cNvPr>
            <p:cNvSpPr/>
            <p:nvPr userDrawn="1"/>
          </p:nvSpPr>
          <p:spPr>
            <a:xfrm>
              <a:off x="9325704" y="1737339"/>
              <a:ext cx="560590" cy="227512"/>
            </a:xfrm>
            <a:prstGeom prst="rect">
              <a:avLst/>
            </a:prstGeom>
            <a:solidFill>
              <a:srgbClr val="00489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004890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FB218D3-68A8-6C4E-8C98-6C41FE73B69F}"/>
                </a:ext>
              </a:extLst>
            </p:cNvPr>
            <p:cNvSpPr/>
            <p:nvPr userDrawn="1"/>
          </p:nvSpPr>
          <p:spPr>
            <a:xfrm>
              <a:off x="9325704" y="2634654"/>
              <a:ext cx="560590" cy="227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00BBE6</a:t>
              </a: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EADF82C-A809-6B45-8277-F190ABC9EF3C}"/>
                </a:ext>
              </a:extLst>
            </p:cNvPr>
            <p:cNvSpPr/>
            <p:nvPr userDrawn="1"/>
          </p:nvSpPr>
          <p:spPr>
            <a:xfrm>
              <a:off x="9325704" y="3831074"/>
              <a:ext cx="560590" cy="22751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49BECD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84CFD56-D2F6-FC49-BB0B-5CA8ED222BEF}"/>
                </a:ext>
              </a:extLst>
            </p:cNvPr>
            <p:cNvSpPr/>
            <p:nvPr userDrawn="1"/>
          </p:nvSpPr>
          <p:spPr>
            <a:xfrm>
              <a:off x="9325704" y="3531969"/>
              <a:ext cx="560591" cy="22751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00799B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17DFD2-3E98-DC4C-AC73-5DCED7E1A12A}"/>
                </a:ext>
              </a:extLst>
            </p:cNvPr>
            <p:cNvSpPr/>
            <p:nvPr userDrawn="1"/>
          </p:nvSpPr>
          <p:spPr>
            <a:xfrm>
              <a:off x="9325704" y="4130179"/>
              <a:ext cx="551979" cy="227512"/>
            </a:xfrm>
            <a:prstGeom prst="rect">
              <a:avLst/>
            </a:prstGeom>
            <a:solidFill>
              <a:srgbClr val="A0E3E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A0E3EA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04E3930-8F2F-D845-920A-CEF448DE492F}"/>
                </a:ext>
              </a:extLst>
            </p:cNvPr>
            <p:cNvSpPr/>
            <p:nvPr userDrawn="1"/>
          </p:nvSpPr>
          <p:spPr>
            <a:xfrm>
              <a:off x="9325704" y="3232864"/>
              <a:ext cx="560590" cy="227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92E6FD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A0CA6E4-A424-964D-9758-7D309F3B349D}"/>
                </a:ext>
              </a:extLst>
            </p:cNvPr>
            <p:cNvSpPr/>
            <p:nvPr userDrawn="1"/>
          </p:nvSpPr>
          <p:spPr>
            <a:xfrm>
              <a:off x="9325704" y="2335549"/>
              <a:ext cx="560590" cy="227512"/>
            </a:xfrm>
            <a:prstGeom prst="rect">
              <a:avLst/>
            </a:prstGeom>
            <a:solidFill>
              <a:srgbClr val="0096D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0096D8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A0E645C-945A-AC46-AEBA-C081B856B269}"/>
                </a:ext>
              </a:extLst>
            </p:cNvPr>
            <p:cNvSpPr/>
            <p:nvPr userDrawn="1"/>
          </p:nvSpPr>
          <p:spPr>
            <a:xfrm>
              <a:off x="9325704" y="2933759"/>
              <a:ext cx="560590" cy="227512"/>
            </a:xfrm>
            <a:prstGeom prst="rect">
              <a:avLst/>
            </a:prstGeom>
            <a:solidFill>
              <a:srgbClr val="66D5F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66D5F4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848202C-938A-6E4C-A8AD-600FBA5BD7A8}"/>
                </a:ext>
              </a:extLst>
            </p:cNvPr>
            <p:cNvSpPr/>
            <p:nvPr userDrawn="1"/>
          </p:nvSpPr>
          <p:spPr>
            <a:xfrm>
              <a:off x="9964866" y="1482477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9BA9514D-D147-A441-A1F1-221A994A8D9F}"/>
                </a:ext>
              </a:extLst>
            </p:cNvPr>
            <p:cNvSpPr/>
            <p:nvPr userDrawn="1"/>
          </p:nvSpPr>
          <p:spPr>
            <a:xfrm>
              <a:off x="9964866" y="208068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FF1715F-549C-4746-8359-A78E8CC0D028}"/>
                </a:ext>
              </a:extLst>
            </p:cNvPr>
            <p:cNvSpPr/>
            <p:nvPr userDrawn="1"/>
          </p:nvSpPr>
          <p:spPr>
            <a:xfrm>
              <a:off x="9964866" y="267889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FCA99F34-F3ED-2D4A-9E4E-01AFF3CBCCBA}"/>
                </a:ext>
              </a:extLst>
            </p:cNvPr>
            <p:cNvSpPr/>
            <p:nvPr userDrawn="1"/>
          </p:nvSpPr>
          <p:spPr>
            <a:xfrm>
              <a:off x="9964866" y="327710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0B5CFEF6-EAAB-FB43-B952-36B43715D6A0}"/>
                </a:ext>
              </a:extLst>
            </p:cNvPr>
            <p:cNvSpPr/>
            <p:nvPr userDrawn="1"/>
          </p:nvSpPr>
          <p:spPr>
            <a:xfrm>
              <a:off x="9964866" y="3576213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E2AF52C1-3464-504A-8A4F-E74D563F43EC}"/>
                </a:ext>
              </a:extLst>
            </p:cNvPr>
            <p:cNvSpPr/>
            <p:nvPr userDrawn="1"/>
          </p:nvSpPr>
          <p:spPr>
            <a:xfrm>
              <a:off x="9964866" y="387531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78" name="Ovale 77">
            <a:extLst>
              <a:ext uri="{FF2B5EF4-FFF2-40B4-BE49-F238E27FC236}">
                <a16:creationId xmlns:a16="http://schemas.microsoft.com/office/drawing/2014/main" id="{C892CD54-CBED-114B-952F-2527AB8BAD11}"/>
              </a:ext>
            </a:extLst>
          </p:cNvPr>
          <p:cNvSpPr/>
          <p:nvPr userDrawn="1"/>
        </p:nvSpPr>
        <p:spPr>
          <a:xfrm>
            <a:off x="9964866" y="1111780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245A8F9A-991A-8E4C-9AC3-50424384A3C1}"/>
              </a:ext>
            </a:extLst>
          </p:cNvPr>
          <p:cNvSpPr/>
          <p:nvPr userDrawn="1"/>
        </p:nvSpPr>
        <p:spPr>
          <a:xfrm>
            <a:off x="9964866" y="1781586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E6E0B70-99B4-4F4B-A35E-D706E70293EF}"/>
              </a:ext>
            </a:extLst>
          </p:cNvPr>
          <p:cNvSpPr/>
          <p:nvPr userDrawn="1"/>
        </p:nvSpPr>
        <p:spPr>
          <a:xfrm>
            <a:off x="9964866" y="1482480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A6DBBE19-BA06-7449-846A-C3560F79CF1D}"/>
              </a:ext>
            </a:extLst>
          </p:cNvPr>
          <p:cNvSpPr/>
          <p:nvPr userDrawn="1"/>
        </p:nvSpPr>
        <p:spPr>
          <a:xfrm>
            <a:off x="9964866" y="812675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962A0FC-9D8D-754A-B56D-2623509109EE}"/>
              </a:ext>
            </a:extLst>
          </p:cNvPr>
          <p:cNvSpPr/>
          <p:nvPr userDrawn="1"/>
        </p:nvSpPr>
        <p:spPr>
          <a:xfrm>
            <a:off x="9325704" y="1737342"/>
            <a:ext cx="551979" cy="22751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FF655C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E8BF5BB4-DDAE-9043-BE28-BA261BB6718E}"/>
              </a:ext>
            </a:extLst>
          </p:cNvPr>
          <p:cNvSpPr/>
          <p:nvPr userDrawn="1"/>
        </p:nvSpPr>
        <p:spPr>
          <a:xfrm>
            <a:off x="9325704" y="1438236"/>
            <a:ext cx="551979" cy="227512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16AAFF</a:t>
            </a:r>
          </a:p>
        </p:txBody>
      </p:sp>
    </p:spTree>
    <p:extLst>
      <p:ext uri="{BB962C8B-B14F-4D97-AF65-F5344CB8AC3E}">
        <p14:creationId xmlns:p14="http://schemas.microsoft.com/office/powerpoint/2010/main" val="41496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657" r:id="rId5"/>
    <p:sldLayoutId id="2147483649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99" r:id="rId13"/>
    <p:sldLayoutId id="2147483660" r:id="rId14"/>
    <p:sldLayoutId id="2147483665" r:id="rId15"/>
    <p:sldLayoutId id="214748366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55717CDD-EB08-E741-AA57-ADC186FFDF73}"/>
              </a:ext>
            </a:extLst>
          </p:cNvPr>
          <p:cNvCxnSpPr>
            <a:cxnSpLocks/>
          </p:cNvCxnSpPr>
          <p:nvPr userDrawn="1"/>
        </p:nvCxnSpPr>
        <p:spPr>
          <a:xfrm>
            <a:off x="0" y="571362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44196058-4B14-F743-9140-B6F8AD90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273" y="475788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095B011-B65D-6747-8BED-A88CDCA76CD5}"/>
              </a:ext>
            </a:extLst>
          </p:cNvPr>
          <p:cNvSpPr/>
          <p:nvPr userDrawn="1"/>
        </p:nvSpPr>
        <p:spPr>
          <a:xfrm>
            <a:off x="9325704" y="768431"/>
            <a:ext cx="563273" cy="22751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FFFFFF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76B129B-DF7A-6A4B-AEEB-E6B591B8ECAB}"/>
              </a:ext>
            </a:extLst>
          </p:cNvPr>
          <p:cNvSpPr/>
          <p:nvPr userDrawn="1"/>
        </p:nvSpPr>
        <p:spPr>
          <a:xfrm>
            <a:off x="9325704" y="1067536"/>
            <a:ext cx="560590" cy="22751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000000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4666717-9BE2-8D42-A38F-CC58C823871B}"/>
              </a:ext>
            </a:extLst>
          </p:cNvPr>
          <p:cNvCxnSpPr/>
          <p:nvPr userDrawn="1"/>
        </p:nvCxnSpPr>
        <p:spPr>
          <a:xfrm>
            <a:off x="9325704" y="1366642"/>
            <a:ext cx="708675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8E89F8F-7F0E-E44C-A4CE-FFAA4A0745B4}"/>
              </a:ext>
            </a:extLst>
          </p:cNvPr>
          <p:cNvCxnSpPr/>
          <p:nvPr userDrawn="1"/>
        </p:nvCxnSpPr>
        <p:spPr>
          <a:xfrm>
            <a:off x="9325704" y="2036448"/>
            <a:ext cx="708675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BE7BBC3-CE81-4A46-8EF3-3A5C10DDAA66}"/>
              </a:ext>
            </a:extLst>
          </p:cNvPr>
          <p:cNvGrpSpPr/>
          <p:nvPr userDrawn="1"/>
        </p:nvGrpSpPr>
        <p:grpSpPr>
          <a:xfrm>
            <a:off x="9325704" y="2108043"/>
            <a:ext cx="778187" cy="2919457"/>
            <a:chOff x="9325704" y="1438234"/>
            <a:chExt cx="778187" cy="2919457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B8E26DA-5C2A-C84D-BA78-BDCAE17DA51E}"/>
                </a:ext>
              </a:extLst>
            </p:cNvPr>
            <p:cNvSpPr/>
            <p:nvPr userDrawn="1"/>
          </p:nvSpPr>
          <p:spPr>
            <a:xfrm>
              <a:off x="9325704" y="2036444"/>
              <a:ext cx="560590" cy="2275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017DC1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6EB44B5-55BD-0540-9EE4-0CD10EFB1DCF}"/>
                </a:ext>
              </a:extLst>
            </p:cNvPr>
            <p:cNvSpPr/>
            <p:nvPr userDrawn="1"/>
          </p:nvSpPr>
          <p:spPr>
            <a:xfrm>
              <a:off x="9325704" y="1438234"/>
              <a:ext cx="560591" cy="227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002E54</a:t>
              </a:r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971E43E-CE84-0145-B5A9-97BFF69541D4}"/>
                </a:ext>
              </a:extLst>
            </p:cNvPr>
            <p:cNvSpPr/>
            <p:nvPr userDrawn="1"/>
          </p:nvSpPr>
          <p:spPr>
            <a:xfrm>
              <a:off x="9325704" y="1737339"/>
              <a:ext cx="560590" cy="227512"/>
            </a:xfrm>
            <a:prstGeom prst="rect">
              <a:avLst/>
            </a:prstGeom>
            <a:solidFill>
              <a:srgbClr val="00489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004890</a:t>
              </a: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FB218D3-68A8-6C4E-8C98-6C41FE73B69F}"/>
                </a:ext>
              </a:extLst>
            </p:cNvPr>
            <p:cNvSpPr/>
            <p:nvPr userDrawn="1"/>
          </p:nvSpPr>
          <p:spPr>
            <a:xfrm>
              <a:off x="9325704" y="2634654"/>
              <a:ext cx="560590" cy="227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00BBE6</a:t>
              </a: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5EADF82C-A809-6B45-8277-F190ABC9EF3C}"/>
                </a:ext>
              </a:extLst>
            </p:cNvPr>
            <p:cNvSpPr/>
            <p:nvPr userDrawn="1"/>
          </p:nvSpPr>
          <p:spPr>
            <a:xfrm>
              <a:off x="9325704" y="3831074"/>
              <a:ext cx="560590" cy="22751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49BECD</a:t>
              </a: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84CFD56-D2F6-FC49-BB0B-5CA8ED222BEF}"/>
                </a:ext>
              </a:extLst>
            </p:cNvPr>
            <p:cNvSpPr/>
            <p:nvPr userDrawn="1"/>
          </p:nvSpPr>
          <p:spPr>
            <a:xfrm>
              <a:off x="9325704" y="3531969"/>
              <a:ext cx="560591" cy="22751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00799B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517DFD2-3E98-DC4C-AC73-5DCED7E1A12A}"/>
                </a:ext>
              </a:extLst>
            </p:cNvPr>
            <p:cNvSpPr/>
            <p:nvPr userDrawn="1"/>
          </p:nvSpPr>
          <p:spPr>
            <a:xfrm>
              <a:off x="9325704" y="4130179"/>
              <a:ext cx="551979" cy="227512"/>
            </a:xfrm>
            <a:prstGeom prst="rect">
              <a:avLst/>
            </a:prstGeom>
            <a:solidFill>
              <a:srgbClr val="A0E3EA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A0E3EA</a:t>
              </a:r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04E3930-8F2F-D845-920A-CEF448DE492F}"/>
                </a:ext>
              </a:extLst>
            </p:cNvPr>
            <p:cNvSpPr/>
            <p:nvPr userDrawn="1"/>
          </p:nvSpPr>
          <p:spPr>
            <a:xfrm>
              <a:off x="9325704" y="3232864"/>
              <a:ext cx="560590" cy="22751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92E6FD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EA0CA6E4-A424-964D-9758-7D309F3B349D}"/>
                </a:ext>
              </a:extLst>
            </p:cNvPr>
            <p:cNvSpPr/>
            <p:nvPr userDrawn="1"/>
          </p:nvSpPr>
          <p:spPr>
            <a:xfrm>
              <a:off x="9325704" y="2335549"/>
              <a:ext cx="560590" cy="227512"/>
            </a:xfrm>
            <a:prstGeom prst="rect">
              <a:avLst/>
            </a:prstGeom>
            <a:solidFill>
              <a:srgbClr val="0096D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0096D8</a:t>
              </a: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1A0E645C-945A-AC46-AEBA-C081B856B269}"/>
                </a:ext>
              </a:extLst>
            </p:cNvPr>
            <p:cNvSpPr/>
            <p:nvPr userDrawn="1"/>
          </p:nvSpPr>
          <p:spPr>
            <a:xfrm>
              <a:off x="9325704" y="2933759"/>
              <a:ext cx="560590" cy="227512"/>
            </a:xfrm>
            <a:prstGeom prst="rect">
              <a:avLst/>
            </a:prstGeom>
            <a:solidFill>
              <a:srgbClr val="66D5F4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66D5F4</a:t>
              </a:r>
            </a:p>
          </p:txBody>
        </p:sp>
        <p:sp>
          <p:nvSpPr>
            <p:cNvPr id="62" name="Ovale 61">
              <a:extLst>
                <a:ext uri="{FF2B5EF4-FFF2-40B4-BE49-F238E27FC236}">
                  <a16:creationId xmlns:a16="http://schemas.microsoft.com/office/drawing/2014/main" id="{E848202C-938A-6E4C-A8AD-600FBA5BD7A8}"/>
                </a:ext>
              </a:extLst>
            </p:cNvPr>
            <p:cNvSpPr/>
            <p:nvPr userDrawn="1"/>
          </p:nvSpPr>
          <p:spPr>
            <a:xfrm>
              <a:off x="9964866" y="1482477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9BA9514D-D147-A441-A1F1-221A994A8D9F}"/>
                </a:ext>
              </a:extLst>
            </p:cNvPr>
            <p:cNvSpPr/>
            <p:nvPr userDrawn="1"/>
          </p:nvSpPr>
          <p:spPr>
            <a:xfrm>
              <a:off x="9964866" y="208068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9FF1715F-549C-4746-8359-A78E8CC0D028}"/>
                </a:ext>
              </a:extLst>
            </p:cNvPr>
            <p:cNvSpPr/>
            <p:nvPr userDrawn="1"/>
          </p:nvSpPr>
          <p:spPr>
            <a:xfrm>
              <a:off x="9964866" y="267889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FCA99F34-F3ED-2D4A-9E4E-01AFF3CBCCBA}"/>
                </a:ext>
              </a:extLst>
            </p:cNvPr>
            <p:cNvSpPr/>
            <p:nvPr userDrawn="1"/>
          </p:nvSpPr>
          <p:spPr>
            <a:xfrm>
              <a:off x="9964866" y="327710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0B5CFEF6-EAAB-FB43-B952-36B43715D6A0}"/>
                </a:ext>
              </a:extLst>
            </p:cNvPr>
            <p:cNvSpPr/>
            <p:nvPr userDrawn="1"/>
          </p:nvSpPr>
          <p:spPr>
            <a:xfrm>
              <a:off x="9964866" y="3576213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E2AF52C1-3464-504A-8A4F-E74D563F43EC}"/>
                </a:ext>
              </a:extLst>
            </p:cNvPr>
            <p:cNvSpPr/>
            <p:nvPr userDrawn="1"/>
          </p:nvSpPr>
          <p:spPr>
            <a:xfrm>
              <a:off x="9964866" y="3875318"/>
              <a:ext cx="139025" cy="1390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78" name="Ovale 77">
            <a:extLst>
              <a:ext uri="{FF2B5EF4-FFF2-40B4-BE49-F238E27FC236}">
                <a16:creationId xmlns:a16="http://schemas.microsoft.com/office/drawing/2014/main" id="{C892CD54-CBED-114B-952F-2527AB8BAD11}"/>
              </a:ext>
            </a:extLst>
          </p:cNvPr>
          <p:cNvSpPr/>
          <p:nvPr userDrawn="1"/>
        </p:nvSpPr>
        <p:spPr>
          <a:xfrm>
            <a:off x="9964866" y="1111780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245A8F9A-991A-8E4C-9AC3-50424384A3C1}"/>
              </a:ext>
            </a:extLst>
          </p:cNvPr>
          <p:cNvSpPr/>
          <p:nvPr userDrawn="1"/>
        </p:nvSpPr>
        <p:spPr>
          <a:xfrm>
            <a:off x="9964866" y="1781586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FE6E0B70-99B4-4F4B-A35E-D706E70293EF}"/>
              </a:ext>
            </a:extLst>
          </p:cNvPr>
          <p:cNvSpPr/>
          <p:nvPr userDrawn="1"/>
        </p:nvSpPr>
        <p:spPr>
          <a:xfrm>
            <a:off x="9964866" y="1482480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A6DBBE19-BA06-7449-846A-C3560F79CF1D}"/>
              </a:ext>
            </a:extLst>
          </p:cNvPr>
          <p:cNvSpPr/>
          <p:nvPr userDrawn="1"/>
        </p:nvSpPr>
        <p:spPr>
          <a:xfrm>
            <a:off x="9964866" y="812675"/>
            <a:ext cx="139025" cy="139025"/>
          </a:xfrm>
          <a:prstGeom prst="ellips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962A0FC-9D8D-754A-B56D-2623509109EE}"/>
              </a:ext>
            </a:extLst>
          </p:cNvPr>
          <p:cNvSpPr/>
          <p:nvPr userDrawn="1"/>
        </p:nvSpPr>
        <p:spPr>
          <a:xfrm>
            <a:off x="9325704" y="1737342"/>
            <a:ext cx="551979" cy="227512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FF655C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E8BF5BB4-DDAE-9043-BE28-BA261BB6718E}"/>
              </a:ext>
            </a:extLst>
          </p:cNvPr>
          <p:cNvSpPr/>
          <p:nvPr userDrawn="1"/>
        </p:nvSpPr>
        <p:spPr>
          <a:xfrm>
            <a:off x="9325704" y="1438236"/>
            <a:ext cx="551979" cy="227512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16AAFF</a:t>
            </a:r>
          </a:p>
        </p:txBody>
      </p:sp>
    </p:spTree>
    <p:extLst>
      <p:ext uri="{BB962C8B-B14F-4D97-AF65-F5344CB8AC3E}">
        <p14:creationId xmlns:p14="http://schemas.microsoft.com/office/powerpoint/2010/main" val="24203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sv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3.sv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7188C646-57A6-B649-97FB-28BCCE7B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465" y="2026191"/>
            <a:ext cx="4414562" cy="1539335"/>
          </a:xfrm>
        </p:spPr>
        <p:txBody>
          <a:bodyPr/>
          <a:lstStyle/>
          <a:p>
            <a:r>
              <a:rPr lang="it-IT" b="1" i="0">
                <a:effectLst/>
                <a:latin typeface="Montserrat" pitchFamily="2" charset="77"/>
              </a:rPr>
              <a:t>Identità Digitale e Pagamenti:</a:t>
            </a:r>
            <a:br>
              <a:rPr lang="it-IT" b="1" i="0">
                <a:effectLst/>
                <a:latin typeface="Montserrat" pitchFamily="2" charset="77"/>
              </a:rPr>
            </a:br>
            <a:r>
              <a:rPr lang="it-IT" b="1" i="0">
                <a:effectLst/>
                <a:latin typeface="Montserrat" pitchFamily="2" charset="77"/>
              </a:rPr>
              <a:t>il nuovo equilibrio europeo nell’era di eIDAS 2</a:t>
            </a:r>
            <a:br>
              <a:rPr lang="en-GB" b="1" i="0">
                <a:effectLst/>
                <a:latin typeface="Montserrat" pitchFamily="2" charset="77"/>
              </a:rPr>
            </a:br>
            <a:br>
              <a:rPr lang="en-GB" b="1" i="0">
                <a:effectLst/>
                <a:latin typeface="Montserrat" pitchFamily="2" charset="77"/>
              </a:rPr>
            </a:br>
            <a:endParaRPr lang="en-GB" b="1" i="0">
              <a:effectLst/>
              <a:latin typeface="Montserrat" pitchFamily="2" charset="77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224759" y="1577616"/>
            <a:ext cx="4319886" cy="21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100" err="1"/>
              <a:t>Osservatorio</a:t>
            </a:r>
            <a:r>
              <a:rPr lang="en-GB" sz="1100"/>
              <a:t> Digital Identity &amp; Wallet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/>
              <a:t>28.04.2026</a:t>
            </a:r>
          </a:p>
        </p:txBody>
      </p:sp>
    </p:spTree>
    <p:extLst>
      <p:ext uri="{BB962C8B-B14F-4D97-AF65-F5344CB8AC3E}">
        <p14:creationId xmlns:p14="http://schemas.microsoft.com/office/powerpoint/2010/main" val="40538871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ico 9">
            <a:extLst>
              <a:ext uri="{FF2B5EF4-FFF2-40B4-BE49-F238E27FC236}">
                <a16:creationId xmlns:a16="http://schemas.microsoft.com/office/drawing/2014/main" id="{91DC8F8E-16EA-15A7-5623-A661F11CE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642578"/>
              </p:ext>
            </p:extLst>
          </p:nvPr>
        </p:nvGraphicFramePr>
        <p:xfrm>
          <a:off x="0" y="1215443"/>
          <a:ext cx="8983543" cy="323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77138AB6-0871-BB97-AC9F-D903052CB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540" y="3333868"/>
            <a:ext cx="277532" cy="277532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7CCF406-EFDD-4E96-179C-E490B750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0" y="3189771"/>
            <a:ext cx="368297" cy="3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ED01CD5-6FE6-7B17-52D8-34FCBA3C2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64" y="3289647"/>
            <a:ext cx="266035" cy="26603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E1853770-60DD-F800-3A74-F199FB5ED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673" y="3251766"/>
            <a:ext cx="284538" cy="284538"/>
          </a:xfrm>
          <a:prstGeom prst="rect">
            <a:avLst/>
          </a:prstGeom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AFD35E95-4A00-7614-A3D1-08B6071B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79" y="3220362"/>
            <a:ext cx="285480" cy="3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B9AA403D-5EA8-A670-F38E-601E5EEDE2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418" y="3289695"/>
            <a:ext cx="304534" cy="30453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43F429-FD3C-5A0F-4E46-772CAD63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71" y="3225619"/>
            <a:ext cx="275623" cy="2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41">
            <a:extLst>
              <a:ext uri="{FF2B5EF4-FFF2-40B4-BE49-F238E27FC236}">
                <a16:creationId xmlns:a16="http://schemas.microsoft.com/office/drawing/2014/main" id="{38994FE2-584F-DA7A-4F19-0EB9C0B04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234" y="3271118"/>
            <a:ext cx="284538" cy="284538"/>
          </a:xfrm>
          <a:prstGeom prst="rect">
            <a:avLst/>
          </a:prstGeom>
        </p:spPr>
      </p:pic>
      <p:pic>
        <p:nvPicPr>
          <p:cNvPr id="7" name="Immagine 47">
            <a:extLst>
              <a:ext uri="{FF2B5EF4-FFF2-40B4-BE49-F238E27FC236}">
                <a16:creationId xmlns:a16="http://schemas.microsoft.com/office/drawing/2014/main" id="{E577BE7C-620E-6D04-5151-6DDEE720B8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4592" y="3241543"/>
            <a:ext cx="327350" cy="327350"/>
          </a:xfrm>
          <a:prstGeom prst="rect">
            <a:avLst/>
          </a:prstGeom>
        </p:spPr>
      </p:pic>
      <p:pic>
        <p:nvPicPr>
          <p:cNvPr id="20" name="Immagine 47">
            <a:extLst>
              <a:ext uri="{FF2B5EF4-FFF2-40B4-BE49-F238E27FC236}">
                <a16:creationId xmlns:a16="http://schemas.microsoft.com/office/drawing/2014/main" id="{B29B9416-5A7D-A661-E11F-974CB59421B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29951" y="3208954"/>
            <a:ext cx="327350" cy="327350"/>
          </a:xfrm>
          <a:prstGeom prst="rect">
            <a:avLst/>
          </a:prstGeom>
        </p:spPr>
      </p:pic>
      <p:sp>
        <p:nvSpPr>
          <p:cNvPr id="18" name="CasellaDiTesto 575">
            <a:extLst>
              <a:ext uri="{FF2B5EF4-FFF2-40B4-BE49-F238E27FC236}">
                <a16:creationId xmlns:a16="http://schemas.microsoft.com/office/drawing/2014/main" id="{06F8A4D7-AA9B-7334-44A8-FDD5DE1AD846}"/>
              </a:ext>
            </a:extLst>
          </p:cNvPr>
          <p:cNvSpPr txBox="1"/>
          <p:nvPr/>
        </p:nvSpPr>
        <p:spPr>
          <a:xfrm>
            <a:off x="3089813" y="4674655"/>
            <a:ext cx="2985686" cy="523382"/>
          </a:xfrm>
          <a:prstGeom prst="rect">
            <a:avLst/>
          </a:prstGeom>
        </p:spPr>
        <p:txBody>
          <a:bodyPr vert="horz" tIns="0" bIns="0" anchor="ctr" anchorCtr="0"/>
          <a:lstStyle>
            <a:defPPr>
              <a:defRPr lang="it-IT"/>
            </a:defPPr>
            <a:lvl1pPr marL="3175" indent="0" eaLnBrk="0" hangingPunct="0">
              <a:lnSpc>
                <a:spcPct val="90000"/>
              </a:lnSpc>
              <a:buSzPct val="90000"/>
              <a:buFontTx/>
              <a:buNone/>
              <a:defRPr sz="900" b="1" baseline="0">
                <a:solidFill>
                  <a:srgbClr val="777877"/>
                </a:solidFill>
                <a:latin typeface="PT Sans"/>
                <a:cs typeface="PT Sans"/>
              </a:defRPr>
            </a:lvl1pPr>
            <a:lvl2pPr marL="3175" indent="0" algn="ctr" eaLnBrk="0" hangingPunct="0">
              <a:lnSpc>
                <a:spcPct val="140000"/>
              </a:lnSpc>
              <a:buClr>
                <a:srgbClr val="003F6E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2pPr>
            <a:lvl3pPr marL="3175" indent="0" algn="ctr" eaLnBrk="0" hangingPunct="0">
              <a:lnSpc>
                <a:spcPct val="130000"/>
              </a:lnSpc>
              <a:buClr>
                <a:srgbClr val="003F6E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3pPr>
            <a:lvl4pPr marL="3175" indent="0" algn="ctr" eaLnBrk="0" hangingPunct="0">
              <a:buClr>
                <a:srgbClr val="9393FF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4pPr>
            <a:lvl5pPr marL="3175" indent="0" algn="ctr" eaLnBrk="0" hangingPunct="0">
              <a:buClr>
                <a:srgbClr val="333399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5pPr>
            <a:lvl6pPr marL="22574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6pPr>
            <a:lvl7pPr marL="27146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7pPr>
            <a:lvl8pPr marL="31718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8pPr>
            <a:lvl9pPr marL="36290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9pPr>
          </a:lstStyle>
          <a:p>
            <a:pPr algn="ctr"/>
            <a:r>
              <a:rPr lang="it" sz="800">
                <a:latin typeface="Montserrat" pitchFamily="2" charset="77"/>
              </a:rPr>
              <a:t>CAMPIONE DI ANALISI:</a:t>
            </a:r>
          </a:p>
          <a:p>
            <a:pPr algn="ctr"/>
            <a:r>
              <a:rPr lang="it" sz="800">
                <a:latin typeface="Montserrat" pitchFamily="2" charset="77"/>
              </a:rPr>
              <a:t>197 DIGITAL IDENTITY WALLET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026A8254-9D0E-98E5-D7DD-B45D0C2D5420}"/>
              </a:ext>
            </a:extLst>
          </p:cNvPr>
          <p:cNvGrpSpPr/>
          <p:nvPr/>
        </p:nvGrpSpPr>
        <p:grpSpPr>
          <a:xfrm>
            <a:off x="168468" y="690473"/>
            <a:ext cx="8807063" cy="391886"/>
            <a:chOff x="163803" y="690624"/>
            <a:chExt cx="8807063" cy="391886"/>
          </a:xfrm>
        </p:grpSpPr>
        <p:sp>
          <p:nvSpPr>
            <p:cNvPr id="3" name="Rettangolo con angoli arrotondati 15">
              <a:extLst>
                <a:ext uri="{FF2B5EF4-FFF2-40B4-BE49-F238E27FC236}">
                  <a16:creationId xmlns:a16="http://schemas.microsoft.com/office/drawing/2014/main" id="{A55F29E7-1F2A-3236-5E18-29FFF9D6DE6E}"/>
                </a:ext>
              </a:extLst>
            </p:cNvPr>
            <p:cNvSpPr/>
            <p:nvPr/>
          </p:nvSpPr>
          <p:spPr>
            <a:xfrm>
              <a:off x="163803" y="690624"/>
              <a:ext cx="8807063" cy="39188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0" rIns="0" rtlCol="0" anchor="ctr"/>
            <a:lstStyle/>
            <a:p>
              <a:pPr algn="ctr"/>
              <a:r>
                <a:rPr lang="it-IT" sz="1200" spc="-20">
                  <a:solidFill>
                    <a:schemeClr val="accent1"/>
                  </a:solidFill>
                  <a:latin typeface="Montserrat" pitchFamily="2" charset="77"/>
                </a:rPr>
                <a:t>Il modello del wallet </a:t>
              </a:r>
              <a:r>
                <a:rPr lang="it-IT" sz="1200" b="1" spc="-20">
                  <a:solidFill>
                    <a:schemeClr val="accent1"/>
                  </a:solidFill>
                  <a:latin typeface="Montserrat" pitchFamily="2" charset="77"/>
                </a:rPr>
                <a:t>non è limitato all’identità</a:t>
              </a:r>
              <a:r>
                <a:rPr lang="it-IT" sz="1200" spc="-20">
                  <a:solidFill>
                    <a:schemeClr val="accent1"/>
                  </a:solidFill>
                  <a:latin typeface="Montserrat" pitchFamily="2" charset="77"/>
                </a:rPr>
                <a:t>: le tipologie di attributi che può contenere sono molteplici</a:t>
              </a:r>
            </a:p>
          </p:txBody>
        </p:sp>
        <p:sp>
          <p:nvSpPr>
            <p:cNvPr id="10" name="Ovale 16">
              <a:extLst>
                <a:ext uri="{FF2B5EF4-FFF2-40B4-BE49-F238E27FC236}">
                  <a16:creationId xmlns:a16="http://schemas.microsoft.com/office/drawing/2014/main" id="{D39E041A-62A2-8128-1EFE-25CBAD1075D8}"/>
                </a:ext>
              </a:extLst>
            </p:cNvPr>
            <p:cNvSpPr/>
            <p:nvPr/>
          </p:nvSpPr>
          <p:spPr>
            <a:xfrm>
              <a:off x="173134" y="690624"/>
              <a:ext cx="391886" cy="3918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pic>
          <p:nvPicPr>
            <p:cNvPr id="11" name="Elemento grafico 17">
              <a:extLst>
                <a:ext uri="{FF2B5EF4-FFF2-40B4-BE49-F238E27FC236}">
                  <a16:creationId xmlns:a16="http://schemas.microsoft.com/office/drawing/2014/main" id="{4803E3A2-8B02-2B79-DC42-71E320EC4F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8364" y="752593"/>
              <a:ext cx="267947" cy="267947"/>
            </a:xfrm>
            <a:prstGeom prst="rect">
              <a:avLst/>
            </a:prstGeom>
          </p:spPr>
        </p:pic>
      </p:grpSp>
      <p:sp>
        <p:nvSpPr>
          <p:cNvPr id="13" name="Titolo 12">
            <a:extLst>
              <a:ext uri="{FF2B5EF4-FFF2-40B4-BE49-F238E27FC236}">
                <a16:creationId xmlns:a16="http://schemas.microsoft.com/office/drawing/2014/main" id="{EAEC6E52-2D5A-7F84-E1DE-CF368304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 </a:t>
            </a:r>
            <a:r>
              <a:rPr lang="en-GB" err="1"/>
              <a:t>tipologie</a:t>
            </a:r>
            <a:r>
              <a:rPr lang="en-GB"/>
              <a:t> di </a:t>
            </a:r>
            <a:r>
              <a:rPr lang="en-GB" err="1"/>
              <a:t>attributi</a:t>
            </a:r>
            <a:r>
              <a:rPr lang="en-GB"/>
              <a:t> </a:t>
            </a:r>
            <a:r>
              <a:rPr lang="en-GB" err="1"/>
              <a:t>memorizzabili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wallet</a:t>
            </a:r>
          </a:p>
        </p:txBody>
      </p:sp>
      <p:pic>
        <p:nvPicPr>
          <p:cNvPr id="1026" name="Picture 2" descr="Certificate ">
            <a:extLst>
              <a:ext uri="{FF2B5EF4-FFF2-40B4-BE49-F238E27FC236}">
                <a16:creationId xmlns:a16="http://schemas.microsoft.com/office/drawing/2014/main" id="{CE26D2DF-3072-3938-77BA-6F5A00ED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57" y="3261120"/>
            <a:ext cx="327600" cy="3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umetto: rettangolo con angoli arrotondati 16">
            <a:extLst>
              <a:ext uri="{FF2B5EF4-FFF2-40B4-BE49-F238E27FC236}">
                <a16:creationId xmlns:a16="http://schemas.microsoft.com/office/drawing/2014/main" id="{A5B0EAFC-C69C-FA80-E0C1-CC64E7C5AFDE}"/>
              </a:ext>
            </a:extLst>
          </p:cNvPr>
          <p:cNvSpPr/>
          <p:nvPr/>
        </p:nvSpPr>
        <p:spPr>
          <a:xfrm>
            <a:off x="5879331" y="4146227"/>
            <a:ext cx="1971544" cy="509337"/>
          </a:xfrm>
          <a:prstGeom prst="wedgeRoundRectCallout">
            <a:avLst>
              <a:gd name="adj1" fmla="val 34526"/>
              <a:gd name="adj2" fmla="val -10845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Per </a:t>
            </a:r>
            <a:r>
              <a:rPr lang="en-GB" sz="1100" b="1" err="1">
                <a:solidFill>
                  <a:schemeClr val="accent1"/>
                </a:solidFill>
                <a:latin typeface="Montserrat" pitchFamily="2" charset="77"/>
              </a:rPr>
              <a:t>criptovalute</a:t>
            </a:r>
            <a:r>
              <a:rPr lang="en-GB" sz="1100" b="1">
                <a:solidFill>
                  <a:schemeClr val="accent1"/>
                </a:solidFill>
                <a:latin typeface="Montserrat" pitchFamily="2" charset="77"/>
              </a:rPr>
              <a:t> e NFT</a:t>
            </a:r>
            <a:endParaRPr lang="it-IT" sz="1100" b="1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2" name="Fumetto: rettangolo con angoli arrotondati 18">
            <a:extLst>
              <a:ext uri="{FF2B5EF4-FFF2-40B4-BE49-F238E27FC236}">
                <a16:creationId xmlns:a16="http://schemas.microsoft.com/office/drawing/2014/main" id="{42158BCC-4BD9-C846-F79B-BB11CE10890B}"/>
              </a:ext>
            </a:extLst>
          </p:cNvPr>
          <p:cNvSpPr/>
          <p:nvPr/>
        </p:nvSpPr>
        <p:spPr>
          <a:xfrm>
            <a:off x="2351186" y="4083663"/>
            <a:ext cx="2737008" cy="599477"/>
          </a:xfrm>
          <a:prstGeom prst="wedgeRoundRectCallout">
            <a:avLst>
              <a:gd name="adj1" fmla="val 29166"/>
              <a:gd name="adj2" fmla="val -8564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Per</a:t>
            </a:r>
            <a:r>
              <a:rPr lang="en-GB" sz="1100" b="1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l’accesso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agli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edifici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lavorativi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o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scolastici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e per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gli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sconti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per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studenti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4" name="Fumetto: rettangolo con angoli arrotondati 7">
            <a:extLst>
              <a:ext uri="{FF2B5EF4-FFF2-40B4-BE49-F238E27FC236}">
                <a16:creationId xmlns:a16="http://schemas.microsoft.com/office/drawing/2014/main" id="{1F2C7D52-0B08-5DE1-F675-60752B61013B}"/>
              </a:ext>
            </a:extLst>
          </p:cNvPr>
          <p:cNvSpPr/>
          <p:nvPr/>
        </p:nvSpPr>
        <p:spPr>
          <a:xfrm>
            <a:off x="160457" y="4052703"/>
            <a:ext cx="1662338" cy="599477"/>
          </a:xfrm>
          <a:prstGeom prst="wedgeRoundRectCallout">
            <a:avLst>
              <a:gd name="adj1" fmla="val 7256"/>
              <a:gd name="adj2" fmla="val -8105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Carta di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identità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,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patente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,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passaporto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5" name="Fumetto: rettangolo con angoli arrotondati 4">
            <a:extLst>
              <a:ext uri="{FF2B5EF4-FFF2-40B4-BE49-F238E27FC236}">
                <a16:creationId xmlns:a16="http://schemas.microsoft.com/office/drawing/2014/main" id="{51D0D4E3-5BBA-9C02-BA2C-7B3B9C1FB121}"/>
              </a:ext>
            </a:extLst>
          </p:cNvPr>
          <p:cNvSpPr/>
          <p:nvPr/>
        </p:nvSpPr>
        <p:spPr>
          <a:xfrm>
            <a:off x="7606540" y="2276445"/>
            <a:ext cx="1271798" cy="703012"/>
          </a:xfrm>
          <a:prstGeom prst="wedgeRoundRectCallout">
            <a:avLst>
              <a:gd name="adj1" fmla="val 3297"/>
              <a:gd name="adj2" fmla="val 7477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Per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aprire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la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macchina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o la porta di casa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9" name="Fumetto: rettangolo con angoli arrotondati 5">
            <a:extLst>
              <a:ext uri="{FF2B5EF4-FFF2-40B4-BE49-F238E27FC236}">
                <a16:creationId xmlns:a16="http://schemas.microsoft.com/office/drawing/2014/main" id="{2925AC1C-D92A-9A14-62B7-7D0523553382}"/>
              </a:ext>
            </a:extLst>
          </p:cNvPr>
          <p:cNvSpPr/>
          <p:nvPr/>
        </p:nvSpPr>
        <p:spPr>
          <a:xfrm>
            <a:off x="5247567" y="1711688"/>
            <a:ext cx="1971545" cy="884340"/>
          </a:xfrm>
          <a:prstGeom prst="wedgeRoundRectCallout">
            <a:avLst>
              <a:gd name="adj1" fmla="val -35140"/>
              <a:gd name="adj2" fmla="val 11314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Per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b="1" err="1">
                <a:solidFill>
                  <a:schemeClr val="accent1"/>
                </a:solidFill>
                <a:latin typeface="Montserrat" pitchFamily="2" charset="77"/>
              </a:rPr>
              <a:t>trasporti</a:t>
            </a:r>
            <a:r>
              <a:rPr lang="en-GB" sz="1100" b="1">
                <a:solidFill>
                  <a:schemeClr val="accent1"/>
                </a:solidFill>
                <a:latin typeface="Montserrat" pitchFamily="2" charset="77"/>
              </a:rPr>
              <a:t> e </a:t>
            </a:r>
            <a:r>
              <a:rPr lang="en-GB" sz="1100" b="1" err="1">
                <a:solidFill>
                  <a:schemeClr val="accent1"/>
                </a:solidFill>
                <a:latin typeface="Montserrat" pitchFamily="2" charset="77"/>
              </a:rPr>
              <a:t>eventi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: dal boarding pass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dell’aereo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al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biglietto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per la partita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30" name="Fumetto: rettangolo con angoli arrotondati 17">
            <a:extLst>
              <a:ext uri="{FF2B5EF4-FFF2-40B4-BE49-F238E27FC236}">
                <a16:creationId xmlns:a16="http://schemas.microsoft.com/office/drawing/2014/main" id="{BC9E18C4-30CC-4B36-A053-7495BE31E9D7}"/>
              </a:ext>
            </a:extLst>
          </p:cNvPr>
          <p:cNvSpPr/>
          <p:nvPr/>
        </p:nvSpPr>
        <p:spPr>
          <a:xfrm>
            <a:off x="2525626" y="2180048"/>
            <a:ext cx="2521229" cy="503176"/>
          </a:xfrm>
          <a:prstGeom prst="wedgeRoundRectCallout">
            <a:avLst>
              <a:gd name="adj1" fmla="val -19553"/>
              <a:gd name="adj2" fmla="val 8163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Il </a:t>
            </a:r>
            <a:r>
              <a:rPr lang="en-GB" sz="1100" b="1">
                <a:solidFill>
                  <a:schemeClr val="accent1"/>
                </a:solidFill>
                <a:latin typeface="Montserrat" pitchFamily="2" charset="77"/>
              </a:rPr>
              <a:t>diploma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, il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certificato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di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laurea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e gli </a:t>
            </a:r>
            <a:r>
              <a:rPr lang="en-GB" sz="1100" b="1" err="1">
                <a:solidFill>
                  <a:schemeClr val="accent1"/>
                </a:solidFill>
                <a:latin typeface="Montserrat" pitchFamily="2" charset="77"/>
              </a:rPr>
              <a:t>attestati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professionali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31" name="Fumetto: rettangolo con angoli arrotondati 17">
            <a:extLst>
              <a:ext uri="{FF2B5EF4-FFF2-40B4-BE49-F238E27FC236}">
                <a16:creationId xmlns:a16="http://schemas.microsoft.com/office/drawing/2014/main" id="{2762616A-58FC-2939-F7EF-667A70F63670}"/>
              </a:ext>
            </a:extLst>
          </p:cNvPr>
          <p:cNvSpPr/>
          <p:nvPr/>
        </p:nvSpPr>
        <p:spPr>
          <a:xfrm>
            <a:off x="1638011" y="1312565"/>
            <a:ext cx="2624109" cy="590081"/>
          </a:xfrm>
          <a:prstGeom prst="wedgeRoundRectCallout">
            <a:avLst>
              <a:gd name="adj1" fmla="val -41968"/>
              <a:gd name="adj2" fmla="val 18264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Come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certificati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di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matrimonio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e di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nascita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o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porto</a:t>
            </a:r>
            <a:r>
              <a:rPr lang="en-GB" sz="11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1100" err="1">
                <a:solidFill>
                  <a:schemeClr val="accent1"/>
                </a:solidFill>
                <a:latin typeface="Montserrat" pitchFamily="2" charset="77"/>
              </a:rPr>
              <a:t>d’armi</a:t>
            </a:r>
            <a:endParaRPr lang="it-IT" sz="11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32" name="CasellaDiTesto 21">
            <a:extLst>
              <a:ext uri="{FF2B5EF4-FFF2-40B4-BE49-F238E27FC236}">
                <a16:creationId xmlns:a16="http://schemas.microsoft.com/office/drawing/2014/main" id="{70844462-A61B-EA98-4D36-8F6679CDC1E7}"/>
              </a:ext>
            </a:extLst>
          </p:cNvPr>
          <p:cNvSpPr txBox="1"/>
          <p:nvPr/>
        </p:nvSpPr>
        <p:spPr>
          <a:xfrm>
            <a:off x="5493891" y="4988539"/>
            <a:ext cx="37000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6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</p:spTree>
    <p:extLst>
      <p:ext uri="{BB962C8B-B14F-4D97-AF65-F5344CB8AC3E}">
        <p14:creationId xmlns:p14="http://schemas.microsoft.com/office/powerpoint/2010/main" val="11749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22B1-2399-A74F-3904-C2FB4002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EUDI Wallet: tra credenziali e casi d’uso</a:t>
            </a:r>
            <a:endParaRPr lang="en-IT"/>
          </a:p>
        </p:txBody>
      </p:sp>
      <p:grpSp>
        <p:nvGrpSpPr>
          <p:cNvPr id="5" name="Gruppo 26">
            <a:extLst>
              <a:ext uri="{FF2B5EF4-FFF2-40B4-BE49-F238E27FC236}">
                <a16:creationId xmlns:a16="http://schemas.microsoft.com/office/drawing/2014/main" id="{0EB56BB2-3554-700D-5505-7EF512442BB7}"/>
              </a:ext>
            </a:extLst>
          </p:cNvPr>
          <p:cNvGrpSpPr/>
          <p:nvPr/>
        </p:nvGrpSpPr>
        <p:grpSpPr>
          <a:xfrm>
            <a:off x="163803" y="690624"/>
            <a:ext cx="8807063" cy="391886"/>
            <a:chOff x="163803" y="690624"/>
            <a:chExt cx="8807063" cy="391886"/>
          </a:xfrm>
        </p:grpSpPr>
        <p:sp>
          <p:nvSpPr>
            <p:cNvPr id="6" name="Rettangolo con angoli arrotondati 28">
              <a:extLst>
                <a:ext uri="{FF2B5EF4-FFF2-40B4-BE49-F238E27FC236}">
                  <a16:creationId xmlns:a16="http://schemas.microsoft.com/office/drawing/2014/main" id="{24A95105-89D0-9479-F559-2E6AE1D9EF86}"/>
                </a:ext>
              </a:extLst>
            </p:cNvPr>
            <p:cNvSpPr/>
            <p:nvPr/>
          </p:nvSpPr>
          <p:spPr>
            <a:xfrm>
              <a:off x="163803" y="690624"/>
              <a:ext cx="8807063" cy="39188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0" rIns="0" rtlCol="0" anchor="ctr"/>
            <a:lstStyle/>
            <a:p>
              <a:pPr algn="ctr"/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L’ecosistema ha adottato una </a:t>
              </a:r>
              <a:r>
                <a:rPr lang="it-IT" sz="1200" b="1">
                  <a:solidFill>
                    <a:schemeClr val="accent1"/>
                  </a:solidFill>
                  <a:latin typeface="Montserrat" pitchFamily="2" charset="77"/>
                </a:rPr>
                <a:t>duplice linea di lavoro:</a:t>
              </a:r>
            </a:p>
            <a:p>
              <a:pPr algn="ctr"/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da un lato, introduzione di </a:t>
              </a:r>
              <a:r>
                <a:rPr lang="it-IT" sz="1200" b="1">
                  <a:solidFill>
                    <a:schemeClr val="accent1"/>
                  </a:solidFill>
                  <a:latin typeface="Montserrat" pitchFamily="2" charset="77"/>
                </a:rPr>
                <a:t>credenziali diversificate</a:t>
              </a: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; dall’altro, identificazione di </a:t>
              </a:r>
              <a:r>
                <a:rPr lang="it-IT" sz="1200" b="1">
                  <a:solidFill>
                    <a:schemeClr val="accent1"/>
                  </a:solidFill>
                  <a:latin typeface="Montserrat" pitchFamily="2" charset="77"/>
                </a:rPr>
                <a:t>casi d’uso concreti</a:t>
              </a:r>
            </a:p>
          </p:txBody>
        </p:sp>
        <p:sp>
          <p:nvSpPr>
            <p:cNvPr id="7" name="Ovale 30">
              <a:extLst>
                <a:ext uri="{FF2B5EF4-FFF2-40B4-BE49-F238E27FC236}">
                  <a16:creationId xmlns:a16="http://schemas.microsoft.com/office/drawing/2014/main" id="{2AB73BD5-FF93-E2AC-525A-110DF4C7CB83}"/>
                </a:ext>
              </a:extLst>
            </p:cNvPr>
            <p:cNvSpPr/>
            <p:nvPr/>
          </p:nvSpPr>
          <p:spPr>
            <a:xfrm>
              <a:off x="173134" y="690624"/>
              <a:ext cx="391886" cy="3918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pic>
          <p:nvPicPr>
            <p:cNvPr id="8" name="Elemento grafico 33">
              <a:extLst>
                <a:ext uri="{FF2B5EF4-FFF2-40B4-BE49-F238E27FC236}">
                  <a16:creationId xmlns:a16="http://schemas.microsoft.com/office/drawing/2014/main" id="{723D627F-E05A-44B9-828C-6560B89AB2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28364" y="752593"/>
              <a:ext cx="267947" cy="26794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F3F53D8-0941-FD11-739D-E98D47411AE5}"/>
              </a:ext>
            </a:extLst>
          </p:cNvPr>
          <p:cNvSpPr/>
          <p:nvPr/>
        </p:nvSpPr>
        <p:spPr>
          <a:xfrm>
            <a:off x="0" y="1210716"/>
            <a:ext cx="4721817" cy="277405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8F353C-94EF-FC26-6EFA-5EC2F6549975}"/>
              </a:ext>
            </a:extLst>
          </p:cNvPr>
          <p:cNvGrpSpPr/>
          <p:nvPr/>
        </p:nvGrpSpPr>
        <p:grpSpPr>
          <a:xfrm rot="10800000">
            <a:off x="0" y="1869518"/>
            <a:ext cx="9145094" cy="2776708"/>
            <a:chOff x="4764" y="1208066"/>
            <a:chExt cx="9145094" cy="2776708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630D98-DE1A-FD4A-889C-6A053EF50B85}"/>
                </a:ext>
              </a:extLst>
            </p:cNvPr>
            <p:cNvSpPr/>
            <p:nvPr/>
          </p:nvSpPr>
          <p:spPr>
            <a:xfrm>
              <a:off x="4764" y="1208066"/>
              <a:ext cx="4422183" cy="2776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0E4C0B-8D8D-B35E-9D64-3F5E6171EE4F}"/>
                </a:ext>
              </a:extLst>
            </p:cNvPr>
            <p:cNvSpPr/>
            <p:nvPr/>
          </p:nvSpPr>
          <p:spPr>
            <a:xfrm>
              <a:off x="4422183" y="1208066"/>
              <a:ext cx="4727675" cy="677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B49C3179-FB69-BE22-A8DE-E9A2800B1619}"/>
                </a:ext>
              </a:extLst>
            </p:cNvPr>
            <p:cNvSpPr/>
            <p:nvPr/>
          </p:nvSpPr>
          <p:spPr>
            <a:xfrm rot="21250184">
              <a:off x="4132835" y="1596758"/>
              <a:ext cx="1595247" cy="1939770"/>
            </a:xfrm>
            <a:prstGeom prst="blockArc">
              <a:avLst>
                <a:gd name="adj1" fmla="val 10800000"/>
                <a:gd name="adj2" fmla="val 16203009"/>
                <a:gd name="adj3" fmla="val 17900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4B2018EE-1447-BCA6-3F81-1552473D296B}"/>
              </a:ext>
            </a:extLst>
          </p:cNvPr>
          <p:cNvSpPr/>
          <p:nvPr/>
        </p:nvSpPr>
        <p:spPr>
          <a:xfrm rot="21250184">
            <a:off x="4436280" y="1596758"/>
            <a:ext cx="1595247" cy="1939770"/>
          </a:xfrm>
          <a:prstGeom prst="blockArc">
            <a:avLst>
              <a:gd name="adj1" fmla="val 10800000"/>
              <a:gd name="adj2" fmla="val 16203009"/>
              <a:gd name="adj3" fmla="val 1790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4BC21-3C71-8AA3-7864-840B808AE188}"/>
              </a:ext>
            </a:extLst>
          </p:cNvPr>
          <p:cNvSpPr/>
          <p:nvPr/>
        </p:nvSpPr>
        <p:spPr>
          <a:xfrm>
            <a:off x="4325540" y="1215424"/>
            <a:ext cx="4818460" cy="6775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26D2-4A8D-10FD-0D97-1E4DD13AD6A0}"/>
              </a:ext>
            </a:extLst>
          </p:cNvPr>
          <p:cNvSpPr txBox="1"/>
          <p:nvPr/>
        </p:nvSpPr>
        <p:spPr>
          <a:xfrm>
            <a:off x="4997652" y="1373208"/>
            <a:ext cx="429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T">
                <a:solidFill>
                  <a:srgbClr val="002E58"/>
                </a:solidFill>
                <a:latin typeface="Montserrat" pitchFamily="2" charset="77"/>
              </a:rPr>
              <a:t>EMISSIONE DI CREDENZIALI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910EB-1C62-8D13-8B05-FCB93CD73BEE}"/>
              </a:ext>
            </a:extLst>
          </p:cNvPr>
          <p:cNvSpPr txBox="1"/>
          <p:nvPr/>
        </p:nvSpPr>
        <p:spPr>
          <a:xfrm>
            <a:off x="565020" y="4130961"/>
            <a:ext cx="429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T">
                <a:solidFill>
                  <a:srgbClr val="002E58"/>
                </a:solidFill>
                <a:latin typeface="Montserrat" pitchFamily="2" charset="77"/>
              </a:rPr>
              <a:t>COSTRUZIONE DI CASI D’USO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283F75-7FA4-918F-7651-AF171ED3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547" y="1337545"/>
            <a:ext cx="433319" cy="4333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ADEE00-9500-DBA0-EB1D-50DEB8D2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3" y="4119342"/>
            <a:ext cx="428400" cy="428400"/>
          </a:xfrm>
          <a:prstGeom prst="rect">
            <a:avLst/>
          </a:prstGeom>
        </p:spPr>
      </p:pic>
      <p:pic>
        <p:nvPicPr>
          <p:cNvPr id="4" name="Picture 4" descr="Driving license ">
            <a:extLst>
              <a:ext uri="{FF2B5EF4-FFF2-40B4-BE49-F238E27FC236}">
                <a16:creationId xmlns:a16="http://schemas.microsoft.com/office/drawing/2014/main" id="{14D49493-04AA-F017-D706-BA157F10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3" y="1968930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isability ">
            <a:extLst>
              <a:ext uri="{FF2B5EF4-FFF2-40B4-BE49-F238E27FC236}">
                <a16:creationId xmlns:a16="http://schemas.microsoft.com/office/drawing/2014/main" id="{B54F70D8-D1C5-95CB-BB70-2381B279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3" y="3228323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Medical card ">
            <a:extLst>
              <a:ext uri="{FF2B5EF4-FFF2-40B4-BE49-F238E27FC236}">
                <a16:creationId xmlns:a16="http://schemas.microsoft.com/office/drawing/2014/main" id="{65C636D8-6408-3C44-6EF5-A6979C37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3" y="2620400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D4EF323-32CF-8EE0-D443-D9AAD5335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02" y="1317459"/>
            <a:ext cx="486001" cy="48600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6D06DD-DFBD-5655-49F1-52BED15DAEF0}"/>
              </a:ext>
            </a:extLst>
          </p:cNvPr>
          <p:cNvSpPr txBox="1"/>
          <p:nvPr/>
        </p:nvSpPr>
        <p:spPr>
          <a:xfrm>
            <a:off x="823311" y="1354331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Carta d’identità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9A09F4B-AC3E-31A4-2CDB-A269271ADDB7}"/>
              </a:ext>
            </a:extLst>
          </p:cNvPr>
          <p:cNvSpPr txBox="1"/>
          <p:nvPr/>
        </p:nvSpPr>
        <p:spPr>
          <a:xfrm>
            <a:off x="823311" y="2091054"/>
            <a:ext cx="972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Patente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E1F533-BFCC-51D1-1134-9EA4DBCD5E1F}"/>
              </a:ext>
            </a:extLst>
          </p:cNvPr>
          <p:cNvSpPr txBox="1"/>
          <p:nvPr/>
        </p:nvSpPr>
        <p:spPr>
          <a:xfrm>
            <a:off x="823311" y="2632373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Tessera sanitaria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BD2C402-C812-BD65-E57D-A3F72ADF8530}"/>
              </a:ext>
            </a:extLst>
          </p:cNvPr>
          <p:cNvSpPr txBox="1"/>
          <p:nvPr/>
        </p:nvSpPr>
        <p:spPr>
          <a:xfrm>
            <a:off x="823311" y="3255880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Carta di disabilità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03C93A7-C534-1B08-63EE-F4E00887D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8299" y="1313583"/>
            <a:ext cx="489877" cy="48987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1F0DCA8-227D-2BBE-5C9B-C00BFF2126DA}"/>
              </a:ext>
            </a:extLst>
          </p:cNvPr>
          <p:cNvSpPr txBox="1"/>
          <p:nvPr/>
        </p:nvSpPr>
        <p:spPr>
          <a:xfrm>
            <a:off x="3041902" y="1360655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Carta dello studente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E21302B-AFEA-2E37-D55E-53695836D266}"/>
              </a:ext>
            </a:extLst>
          </p:cNvPr>
          <p:cNvSpPr txBox="1"/>
          <p:nvPr/>
        </p:nvSpPr>
        <p:spPr>
          <a:xfrm>
            <a:off x="3041902" y="2009639"/>
            <a:ext cx="1108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Carta di circolazione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B392ABC4-3B18-EFC8-4487-6BF13908E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298" y="2000490"/>
            <a:ext cx="489877" cy="48987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B0E060-1512-0978-EE4B-61BD16362BF3}"/>
              </a:ext>
            </a:extLst>
          </p:cNvPr>
          <p:cNvSpPr txBox="1"/>
          <p:nvPr/>
        </p:nvSpPr>
        <p:spPr>
          <a:xfrm>
            <a:off x="3041902" y="2632093"/>
            <a:ext cx="1291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Certificato di disoccupazione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883C621-FBF1-1B4C-F5DA-A8CCCF594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9863" y="2597576"/>
            <a:ext cx="486000" cy="48600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70115DF-C6CA-9E7C-3056-F13C134D171C}"/>
              </a:ext>
            </a:extLst>
          </p:cNvPr>
          <p:cNvSpPr txBox="1"/>
          <p:nvPr/>
        </p:nvSpPr>
        <p:spPr>
          <a:xfrm>
            <a:off x="3041902" y="3255880"/>
            <a:ext cx="1291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Certificati professionali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2915B604-8C86-4101-91FC-E9BF53716D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971" y="3228323"/>
            <a:ext cx="486001" cy="48600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31F4AC4-4728-4026-69DF-6D507D7638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896" y="1307800"/>
            <a:ext cx="520862" cy="520862"/>
          </a:xfrm>
          <a:prstGeom prst="rect">
            <a:avLst/>
          </a:prstGeom>
        </p:spPr>
      </p:pic>
      <p:pic>
        <p:nvPicPr>
          <p:cNvPr id="36" name="Picture 50" descr="Is approximately equal to ">
            <a:extLst>
              <a:ext uri="{FF2B5EF4-FFF2-40B4-BE49-F238E27FC236}">
                <a16:creationId xmlns:a16="http://schemas.microsoft.com/office/drawing/2014/main" id="{9C3F1C53-C893-0BE3-695C-68FBEAE0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34" y="4047013"/>
            <a:ext cx="520862" cy="5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BF763F5-1824-9BF8-E241-11BDFE720EC4}"/>
              </a:ext>
            </a:extLst>
          </p:cNvPr>
          <p:cNvSpPr txBox="1"/>
          <p:nvPr/>
        </p:nvSpPr>
        <p:spPr>
          <a:xfrm>
            <a:off x="5837254" y="2107003"/>
            <a:ext cx="1071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Verifica dell’età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C01989-B804-22F7-DDC0-E3CEB162FAEE}"/>
              </a:ext>
            </a:extLst>
          </p:cNvPr>
          <p:cNvSpPr txBox="1"/>
          <p:nvPr/>
        </p:nvSpPr>
        <p:spPr>
          <a:xfrm>
            <a:off x="5837254" y="2742086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Noleggio auto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4B96907-362D-CE2C-7ED4-D17934AF7BDC}"/>
              </a:ext>
            </a:extLst>
          </p:cNvPr>
          <p:cNvSpPr txBox="1"/>
          <p:nvPr/>
        </p:nvSpPr>
        <p:spPr>
          <a:xfrm>
            <a:off x="5837254" y="3377169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Acquisto di medicinali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ABD9DD-6884-1B5A-3893-2A89BE8ABB4A}"/>
              </a:ext>
            </a:extLst>
          </p:cNvPr>
          <p:cNvSpPr txBox="1"/>
          <p:nvPr/>
        </p:nvSpPr>
        <p:spPr>
          <a:xfrm>
            <a:off x="7757353" y="2107003"/>
            <a:ext cx="972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Sconti sui servizi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F066D51-DD5B-45FA-BA38-0C3E3D4A19A6}"/>
              </a:ext>
            </a:extLst>
          </p:cNvPr>
          <p:cNvSpPr txBox="1"/>
          <p:nvPr/>
        </p:nvSpPr>
        <p:spPr>
          <a:xfrm>
            <a:off x="7757353" y="3377169"/>
            <a:ext cx="1291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rgbClr val="002E58"/>
                </a:solidFill>
                <a:latin typeface="Montserrat" pitchFamily="2" charset="77"/>
              </a:rPr>
              <a:t>Accesso a incentivi fiscali</a:t>
            </a:r>
          </a:p>
        </p:txBody>
      </p:sp>
      <p:sp>
        <p:nvSpPr>
          <p:cNvPr id="46" name="CasellaDiTesto 21">
            <a:extLst>
              <a:ext uri="{FF2B5EF4-FFF2-40B4-BE49-F238E27FC236}">
                <a16:creationId xmlns:a16="http://schemas.microsoft.com/office/drawing/2014/main" id="{F9EEC30B-3524-8BA3-937A-5DA02DB3380C}"/>
              </a:ext>
            </a:extLst>
          </p:cNvPr>
          <p:cNvSpPr txBox="1"/>
          <p:nvPr/>
        </p:nvSpPr>
        <p:spPr>
          <a:xfrm>
            <a:off x="2981150" y="4976920"/>
            <a:ext cx="37000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6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3744105C-97A2-4AEB-AF2E-07458643EA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7450" y="2147166"/>
            <a:ext cx="411420" cy="41142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699FD0CF-2D86-579A-BCE7-BF71719590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7450" y="2751819"/>
            <a:ext cx="411420" cy="411420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E5B757FC-36C0-1C4E-81F8-D0668893E3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7450" y="3389050"/>
            <a:ext cx="407125" cy="407125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6E3EF812-8136-54B6-3631-502D8BACED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52217" y="2119878"/>
            <a:ext cx="405136" cy="405136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472224D5-EBF9-2B21-83F9-49CD4B0EC3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33696" y="3386902"/>
            <a:ext cx="411420" cy="411420"/>
          </a:xfrm>
          <a:prstGeom prst="rect">
            <a:avLst/>
          </a:prstGeom>
        </p:spPr>
      </p:pic>
      <p:pic>
        <p:nvPicPr>
          <p:cNvPr id="58" name="Picture 40">
            <a:extLst>
              <a:ext uri="{FF2B5EF4-FFF2-40B4-BE49-F238E27FC236}">
                <a16:creationId xmlns:a16="http://schemas.microsoft.com/office/drawing/2014/main" id="{877189B2-AB12-62CC-5BA8-E93C8995B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52217" y="2743577"/>
            <a:ext cx="406800" cy="406800"/>
          </a:xfrm>
          <a:prstGeom prst="rect">
            <a:avLst/>
          </a:prstGeom>
        </p:spPr>
      </p:pic>
      <p:sp>
        <p:nvSpPr>
          <p:cNvPr id="59" name="TextBox 41">
            <a:extLst>
              <a:ext uri="{FF2B5EF4-FFF2-40B4-BE49-F238E27FC236}">
                <a16:creationId xmlns:a16="http://schemas.microsoft.com/office/drawing/2014/main" id="{939B3CA7-661D-980C-3AFF-95307E1F0D32}"/>
              </a:ext>
            </a:extLst>
          </p:cNvPr>
          <p:cNvSpPr txBox="1"/>
          <p:nvPr/>
        </p:nvSpPr>
        <p:spPr>
          <a:xfrm>
            <a:off x="7801661" y="2732638"/>
            <a:ext cx="139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>
                <a:solidFill>
                  <a:srgbClr val="002E58"/>
                </a:solidFill>
                <a:latin typeface="Montserrat" pitchFamily="2" charset="77"/>
              </a:defRPr>
            </a:lvl1pPr>
          </a:lstStyle>
          <a:p>
            <a:r>
              <a:rPr lang="en-IT"/>
              <a:t>Pagamenti</a:t>
            </a:r>
            <a:endParaRPr lang="it-IT"/>
          </a:p>
          <a:p>
            <a:r>
              <a:rPr lang="it-IT"/>
              <a:t>digitali</a:t>
            </a:r>
            <a:endParaRPr lang="en-IT"/>
          </a:p>
        </p:txBody>
      </p:sp>
      <p:pic>
        <p:nvPicPr>
          <p:cNvPr id="60" name="Picture 36">
            <a:extLst>
              <a:ext uri="{FF2B5EF4-FFF2-40B4-BE49-F238E27FC236}">
                <a16:creationId xmlns:a16="http://schemas.microsoft.com/office/drawing/2014/main" id="{959A5884-975F-C4FE-F2CC-8BE124179A6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5414293" y="3995018"/>
            <a:ext cx="406800" cy="406800"/>
          </a:xfrm>
          <a:prstGeom prst="rect">
            <a:avLst/>
          </a:prstGeom>
        </p:spPr>
      </p:pic>
      <p:sp>
        <p:nvSpPr>
          <p:cNvPr id="61" name="TextBox 37">
            <a:extLst>
              <a:ext uri="{FF2B5EF4-FFF2-40B4-BE49-F238E27FC236}">
                <a16:creationId xmlns:a16="http://schemas.microsoft.com/office/drawing/2014/main" id="{B051B4C0-BE0E-0D72-AD7E-26EF49AC42E4}"/>
              </a:ext>
            </a:extLst>
          </p:cNvPr>
          <p:cNvSpPr txBox="1"/>
          <p:nvPr/>
        </p:nvSpPr>
        <p:spPr>
          <a:xfrm>
            <a:off x="5909585" y="4005390"/>
            <a:ext cx="912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>
                <a:solidFill>
                  <a:srgbClr val="002E58"/>
                </a:solidFill>
                <a:latin typeface="Montserrat" pitchFamily="2" charset="77"/>
              </a:defRPr>
            </a:lvl1pPr>
          </a:lstStyle>
          <a:p>
            <a:r>
              <a:rPr lang="en-IT"/>
              <a:t>Viaggi e mobilità</a:t>
            </a:r>
          </a:p>
        </p:txBody>
      </p:sp>
      <p:pic>
        <p:nvPicPr>
          <p:cNvPr id="62" name="Picture 32">
            <a:extLst>
              <a:ext uri="{FF2B5EF4-FFF2-40B4-BE49-F238E27FC236}">
                <a16:creationId xmlns:a16="http://schemas.microsoft.com/office/drawing/2014/main" id="{59135C53-5622-8247-CA90-A0DE6732D5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85265" y="3995018"/>
            <a:ext cx="406800" cy="406800"/>
          </a:xfrm>
          <a:prstGeom prst="rect">
            <a:avLst/>
          </a:prstGeom>
        </p:spPr>
      </p:pic>
      <p:sp>
        <p:nvSpPr>
          <p:cNvPr id="63" name="TextBox 33">
            <a:extLst>
              <a:ext uri="{FF2B5EF4-FFF2-40B4-BE49-F238E27FC236}">
                <a16:creationId xmlns:a16="http://schemas.microsoft.com/office/drawing/2014/main" id="{24A7577C-86B4-ECAA-157D-80CCC94B93F9}"/>
              </a:ext>
            </a:extLst>
          </p:cNvPr>
          <p:cNvSpPr txBox="1"/>
          <p:nvPr/>
        </p:nvSpPr>
        <p:spPr>
          <a:xfrm>
            <a:off x="7801661" y="4005390"/>
            <a:ext cx="1399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>
                <a:solidFill>
                  <a:srgbClr val="002E58"/>
                </a:solidFill>
                <a:latin typeface="Montserrat" pitchFamily="2" charset="77"/>
              </a:defRPr>
            </a:lvl1pPr>
          </a:lstStyle>
          <a:p>
            <a:r>
              <a:rPr lang="en-IT"/>
              <a:t>Wallet per le aziende</a:t>
            </a:r>
          </a:p>
        </p:txBody>
      </p:sp>
    </p:spTree>
    <p:extLst>
      <p:ext uri="{BB962C8B-B14F-4D97-AF65-F5344CB8AC3E}">
        <p14:creationId xmlns:p14="http://schemas.microsoft.com/office/powerpoint/2010/main" val="371345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65CC5-0CC2-EBE8-C920-CDF53BCB0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D905C-0826-DA8F-CBDF-7DCBCEA1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eIDAS2 e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nuovi</a:t>
            </a:r>
            <a:r>
              <a:rPr lang="en-GB"/>
              <a:t> </a:t>
            </a:r>
            <a:r>
              <a:rPr lang="en-GB" err="1"/>
              <a:t>ruoli</a:t>
            </a:r>
            <a:r>
              <a:rPr lang="en-GB"/>
              <a:t> </a:t>
            </a:r>
            <a:r>
              <a:rPr lang="en-GB" err="1"/>
              <a:t>nell’ecosistema</a:t>
            </a:r>
            <a:r>
              <a:rPr lang="en-GB"/>
              <a:t> del wallet</a:t>
            </a:r>
          </a:p>
        </p:txBody>
      </p:sp>
      <p:grpSp>
        <p:nvGrpSpPr>
          <p:cNvPr id="4" name="Gruppo 11">
            <a:extLst>
              <a:ext uri="{FF2B5EF4-FFF2-40B4-BE49-F238E27FC236}">
                <a16:creationId xmlns:a16="http://schemas.microsoft.com/office/drawing/2014/main" id="{970F1601-ECDA-E2E2-3A3B-FA832D6FF629}"/>
              </a:ext>
            </a:extLst>
          </p:cNvPr>
          <p:cNvGrpSpPr/>
          <p:nvPr/>
        </p:nvGrpSpPr>
        <p:grpSpPr>
          <a:xfrm>
            <a:off x="163803" y="690624"/>
            <a:ext cx="8807063" cy="391886"/>
            <a:chOff x="163803" y="690624"/>
            <a:chExt cx="8807063" cy="391886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BF801959-A540-6DD5-B7B9-558820DF89B6}"/>
                </a:ext>
              </a:extLst>
            </p:cNvPr>
            <p:cNvSpPr/>
            <p:nvPr/>
          </p:nvSpPr>
          <p:spPr>
            <a:xfrm>
              <a:off x="163803" y="690624"/>
              <a:ext cx="8807063" cy="39188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0" rIns="0" rtlCol="0" anchor="ctr"/>
            <a:lstStyle/>
            <a:p>
              <a:pPr algn="ctr"/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L’ecosistema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del wallet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prevede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molteplici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ruoli</a:t>
              </a:r>
              <a:endParaRPr lang="en-GB" sz="1200">
                <a:solidFill>
                  <a:schemeClr val="accent1"/>
                </a:solidFill>
                <a:latin typeface="Montserrat" pitchFamily="2" charset="77"/>
              </a:endParaRPr>
            </a:p>
            <a:p>
              <a:pPr algn="ctr"/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che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costituiscono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b="1" err="1">
                  <a:solidFill>
                    <a:schemeClr val="accent1"/>
                  </a:solidFill>
                  <a:latin typeface="Montserrat" pitchFamily="2" charset="77"/>
                </a:rPr>
                <a:t>nuove</a:t>
              </a:r>
              <a:r>
                <a:rPr lang="en-GB" sz="1200" b="1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b="1" err="1">
                  <a:solidFill>
                    <a:schemeClr val="accent1"/>
                  </a:solidFill>
                  <a:latin typeface="Montserrat" pitchFamily="2" charset="77"/>
                </a:rPr>
                <a:t>opportunità</a:t>
              </a:r>
              <a:r>
                <a:rPr lang="en-GB" sz="1200" b="1">
                  <a:solidFill>
                    <a:schemeClr val="accent1"/>
                  </a:solidFill>
                  <a:latin typeface="Montserrat" pitchFamily="2" charset="77"/>
                </a:rPr>
                <a:t> di business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anche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per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attori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non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tradizionalmente</a:t>
              </a:r>
              <a:r>
                <a:rPr lang="en-GB" sz="1200">
                  <a:solidFill>
                    <a:schemeClr val="accent1"/>
                  </a:solidFill>
                  <a:latin typeface="Montserrat" pitchFamily="2" charset="77"/>
                </a:rPr>
                <a:t> </a:t>
              </a:r>
              <a:r>
                <a:rPr lang="en-GB" sz="1200" err="1">
                  <a:solidFill>
                    <a:schemeClr val="accent1"/>
                  </a:solidFill>
                  <a:latin typeface="Montserrat" pitchFamily="2" charset="77"/>
                </a:rPr>
                <a:t>coinvolti</a:t>
              </a:r>
              <a:endParaRPr lang="en-GB" sz="1200">
                <a:solidFill>
                  <a:schemeClr val="accent1"/>
                </a:solidFill>
                <a:latin typeface="Montserrat" pitchFamily="2" charset="77"/>
              </a:endParaRPr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3B5AF8A-FE5D-A0D5-413A-B5D6883BCD7B}"/>
                </a:ext>
              </a:extLst>
            </p:cNvPr>
            <p:cNvSpPr/>
            <p:nvPr/>
          </p:nvSpPr>
          <p:spPr>
            <a:xfrm>
              <a:off x="173134" y="690624"/>
              <a:ext cx="391886" cy="3918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61642F78-8BE1-A817-6292-50B6A989D2B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8364" y="752593"/>
              <a:ext cx="267947" cy="267947"/>
            </a:xfrm>
            <a:prstGeom prst="rect">
              <a:avLst/>
            </a:prstGeom>
          </p:spPr>
        </p:pic>
      </p:grpSp>
      <p:grpSp>
        <p:nvGrpSpPr>
          <p:cNvPr id="50" name="Gruppo 37">
            <a:extLst>
              <a:ext uri="{FF2B5EF4-FFF2-40B4-BE49-F238E27FC236}">
                <a16:creationId xmlns:a16="http://schemas.microsoft.com/office/drawing/2014/main" id="{A7CC29D4-A21A-2EB0-8249-161DECABFB11}"/>
              </a:ext>
            </a:extLst>
          </p:cNvPr>
          <p:cNvGrpSpPr/>
          <p:nvPr/>
        </p:nvGrpSpPr>
        <p:grpSpPr>
          <a:xfrm>
            <a:off x="4139707" y="2423099"/>
            <a:ext cx="2015628" cy="1034442"/>
            <a:chOff x="3328712" y="2427059"/>
            <a:chExt cx="2358637" cy="1205127"/>
          </a:xfrm>
        </p:grpSpPr>
        <p:sp>
          <p:nvSpPr>
            <p:cNvPr id="51" name="Rettangolo con angoli arrotondati 11">
              <a:extLst>
                <a:ext uri="{FF2B5EF4-FFF2-40B4-BE49-F238E27FC236}">
                  <a16:creationId xmlns:a16="http://schemas.microsoft.com/office/drawing/2014/main" id="{41BC99D7-8908-548A-9D25-66187C054A3F}"/>
                </a:ext>
              </a:extLst>
            </p:cNvPr>
            <p:cNvSpPr/>
            <p:nvPr/>
          </p:nvSpPr>
          <p:spPr>
            <a:xfrm>
              <a:off x="3328712" y="2427059"/>
              <a:ext cx="2358637" cy="1205127"/>
            </a:xfrm>
            <a:prstGeom prst="roundRect">
              <a:avLst>
                <a:gd name="adj" fmla="val 11353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52" name="CasellaDiTesto 21">
              <a:extLst>
                <a:ext uri="{FF2B5EF4-FFF2-40B4-BE49-F238E27FC236}">
                  <a16:creationId xmlns:a16="http://schemas.microsoft.com/office/drawing/2014/main" id="{B19C1677-CC64-28A5-55CD-716F007A3243}"/>
                </a:ext>
              </a:extLst>
            </p:cNvPr>
            <p:cNvSpPr txBox="1"/>
            <p:nvPr/>
          </p:nvSpPr>
          <p:spPr>
            <a:xfrm>
              <a:off x="3813135" y="2471643"/>
              <a:ext cx="1389790" cy="41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>
                  <a:solidFill>
                    <a:schemeClr val="accent1"/>
                  </a:solidFill>
                  <a:latin typeface="Montserrat" pitchFamily="2" charset="77"/>
                </a:rPr>
                <a:t>WALLET</a:t>
              </a:r>
            </a:p>
          </p:txBody>
        </p:sp>
        <p:grpSp>
          <p:nvGrpSpPr>
            <p:cNvPr id="54" name="Gruppo 36">
              <a:extLst>
                <a:ext uri="{FF2B5EF4-FFF2-40B4-BE49-F238E27FC236}">
                  <a16:creationId xmlns:a16="http://schemas.microsoft.com/office/drawing/2014/main" id="{D67C8258-F143-F650-C7F7-6FC8E5103124}"/>
                </a:ext>
              </a:extLst>
            </p:cNvPr>
            <p:cNvGrpSpPr/>
            <p:nvPr/>
          </p:nvGrpSpPr>
          <p:grpSpPr>
            <a:xfrm>
              <a:off x="4086465" y="2783578"/>
              <a:ext cx="971069" cy="823143"/>
              <a:chOff x="4025508" y="2817294"/>
              <a:chExt cx="971069" cy="823143"/>
            </a:xfrm>
          </p:grpSpPr>
          <p:pic>
            <p:nvPicPr>
              <p:cNvPr id="55" name="Immagine 33" descr="Immagine che contiene schermata, design&#10;&#10;Descrizione generata automaticamente">
                <a:extLst>
                  <a:ext uri="{FF2B5EF4-FFF2-40B4-BE49-F238E27FC236}">
                    <a16:creationId xmlns:a16="http://schemas.microsoft.com/office/drawing/2014/main" id="{41069462-80BF-D5FC-69BD-3A1D811C8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8689" y="2817294"/>
                <a:ext cx="677888" cy="677889"/>
              </a:xfrm>
              <a:prstGeom prst="rect">
                <a:avLst/>
              </a:prstGeom>
            </p:spPr>
          </p:pic>
          <p:pic>
            <p:nvPicPr>
              <p:cNvPr id="56" name="Immagine 35">
                <a:extLst>
                  <a:ext uri="{FF2B5EF4-FFF2-40B4-BE49-F238E27FC236}">
                    <a16:creationId xmlns:a16="http://schemas.microsoft.com/office/drawing/2014/main" id="{A1011EFD-1E23-F57C-9B28-BF311D88F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5508" y="2962546"/>
                <a:ext cx="533725" cy="533726"/>
              </a:xfrm>
              <a:prstGeom prst="rect">
                <a:avLst/>
              </a:prstGeom>
            </p:spPr>
          </p:pic>
          <p:pic>
            <p:nvPicPr>
              <p:cNvPr id="57" name="Immagine 31">
                <a:extLst>
                  <a:ext uri="{FF2B5EF4-FFF2-40B4-BE49-F238E27FC236}">
                    <a16:creationId xmlns:a16="http://schemas.microsoft.com/office/drawing/2014/main" id="{81647714-9E4E-23BB-D6DF-E248C2E96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3908" y="2994105"/>
                <a:ext cx="646332" cy="646332"/>
              </a:xfrm>
              <a:prstGeom prst="rect">
                <a:avLst/>
              </a:prstGeom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5455EC-04FC-8965-8654-3FD6D385C0CB}"/>
              </a:ext>
            </a:extLst>
          </p:cNvPr>
          <p:cNvGrpSpPr/>
          <p:nvPr/>
        </p:nvGrpSpPr>
        <p:grpSpPr>
          <a:xfrm>
            <a:off x="4354466" y="4593115"/>
            <a:ext cx="1586108" cy="554668"/>
            <a:chOff x="3849300" y="1291036"/>
            <a:chExt cx="1586108" cy="554668"/>
          </a:xfrm>
        </p:grpSpPr>
        <p:sp>
          <p:nvSpPr>
            <p:cNvPr id="59" name="Rettangolo con angoli arrotondati 29">
              <a:extLst>
                <a:ext uri="{FF2B5EF4-FFF2-40B4-BE49-F238E27FC236}">
                  <a16:creationId xmlns:a16="http://schemas.microsoft.com/office/drawing/2014/main" id="{D98FCE16-EDCE-7B6C-F823-6EE32ED131AB}"/>
                </a:ext>
              </a:extLst>
            </p:cNvPr>
            <p:cNvSpPr/>
            <p:nvPr/>
          </p:nvSpPr>
          <p:spPr>
            <a:xfrm>
              <a:off x="3849300" y="1291036"/>
              <a:ext cx="1436067" cy="450166"/>
            </a:xfrm>
            <a:prstGeom prst="round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  <a:latin typeface="Montserrat" pitchFamily="2" charset="77"/>
                </a:rPr>
                <a:t>Wallet</a:t>
              </a:r>
            </a:p>
            <a:p>
              <a:pPr algn="ctr"/>
              <a:r>
                <a:rPr lang="it-IT" sz="1100" b="1">
                  <a:solidFill>
                    <a:schemeClr val="bg1"/>
                  </a:solidFill>
                  <a:latin typeface="Montserrat" pitchFamily="2" charset="77"/>
                </a:rPr>
                <a:t>provider</a:t>
              </a:r>
            </a:p>
          </p:txBody>
        </p:sp>
        <p:pic>
          <p:nvPicPr>
            <p:cNvPr id="60" name="Immagine 44">
              <a:extLst>
                <a:ext uri="{FF2B5EF4-FFF2-40B4-BE49-F238E27FC236}">
                  <a16:creationId xmlns:a16="http://schemas.microsoft.com/office/drawing/2014/main" id="{52D4A764-1E87-50C2-B541-1A4141D0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4408" y="1464704"/>
              <a:ext cx="381000" cy="381000"/>
            </a:xfrm>
            <a:prstGeom prst="rect">
              <a:avLst/>
            </a:prstGeom>
          </p:spPr>
        </p:pic>
      </p:grpSp>
      <p:cxnSp>
        <p:nvCxnSpPr>
          <p:cNvPr id="61" name="Connettore 2 45">
            <a:extLst>
              <a:ext uri="{FF2B5EF4-FFF2-40B4-BE49-F238E27FC236}">
                <a16:creationId xmlns:a16="http://schemas.microsoft.com/office/drawing/2014/main" id="{B6B270C7-B54A-DF4A-D6FE-8AA59E75A576}"/>
              </a:ext>
            </a:extLst>
          </p:cNvPr>
          <p:cNvCxnSpPr>
            <a:cxnSpLocks/>
          </p:cNvCxnSpPr>
          <p:nvPr/>
        </p:nvCxnSpPr>
        <p:spPr>
          <a:xfrm>
            <a:off x="6349308" y="2853803"/>
            <a:ext cx="939738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ttangolo con angoli arrotondati 29">
            <a:extLst>
              <a:ext uri="{FF2B5EF4-FFF2-40B4-BE49-F238E27FC236}">
                <a16:creationId xmlns:a16="http://schemas.microsoft.com/office/drawing/2014/main" id="{2FE6F384-300E-14B8-A9A6-FC840A82A899}"/>
              </a:ext>
            </a:extLst>
          </p:cNvPr>
          <p:cNvSpPr/>
          <p:nvPr/>
        </p:nvSpPr>
        <p:spPr>
          <a:xfrm>
            <a:off x="7542571" y="2642098"/>
            <a:ext cx="1436067" cy="4501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  <a:latin typeface="Montserrat" pitchFamily="2" charset="77"/>
              </a:rPr>
              <a:t>Users</a:t>
            </a:r>
          </a:p>
        </p:txBody>
      </p:sp>
      <p:cxnSp>
        <p:nvCxnSpPr>
          <p:cNvPr id="63" name="Connettore 2 17">
            <a:extLst>
              <a:ext uri="{FF2B5EF4-FFF2-40B4-BE49-F238E27FC236}">
                <a16:creationId xmlns:a16="http://schemas.microsoft.com/office/drawing/2014/main" id="{35638B71-43C6-61D7-42B3-51EA3C55F586}"/>
              </a:ext>
            </a:extLst>
          </p:cNvPr>
          <p:cNvCxnSpPr>
            <a:cxnSpLocks/>
          </p:cNvCxnSpPr>
          <p:nvPr/>
        </p:nvCxnSpPr>
        <p:spPr>
          <a:xfrm flipV="1">
            <a:off x="5098627" y="1872510"/>
            <a:ext cx="0" cy="49073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ttangolo con angoli arrotondati 29">
            <a:extLst>
              <a:ext uri="{FF2B5EF4-FFF2-40B4-BE49-F238E27FC236}">
                <a16:creationId xmlns:a16="http://schemas.microsoft.com/office/drawing/2014/main" id="{A37B5A3D-A8A2-1397-3490-75E23788FEF8}"/>
              </a:ext>
            </a:extLst>
          </p:cNvPr>
          <p:cNvSpPr/>
          <p:nvPr/>
        </p:nvSpPr>
        <p:spPr>
          <a:xfrm>
            <a:off x="110044" y="1381415"/>
            <a:ext cx="1436067" cy="4501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err="1">
                <a:solidFill>
                  <a:schemeClr val="bg1"/>
                </a:solidFill>
                <a:latin typeface="Montserrat" pitchFamily="2" charset="77"/>
              </a:rPr>
              <a:t>Authentic</a:t>
            </a:r>
            <a:r>
              <a:rPr lang="it-IT" sz="1100" b="1">
                <a:solidFill>
                  <a:schemeClr val="bg1"/>
                </a:solidFill>
                <a:latin typeface="Montserrat" pitchFamily="2" charset="77"/>
              </a:rPr>
              <a:t> source holder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5F1045F-25F5-3912-CFD3-FF1778DC7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195" y="2798605"/>
            <a:ext cx="358635" cy="35764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72A77E9-559B-FCC1-67F3-238E1FEB7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403" y="1530568"/>
            <a:ext cx="444976" cy="444473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53F0784-D5F7-1965-B3BC-46B83CC7B1CE}"/>
              </a:ext>
            </a:extLst>
          </p:cNvPr>
          <p:cNvGrpSpPr/>
          <p:nvPr/>
        </p:nvGrpSpPr>
        <p:grpSpPr>
          <a:xfrm>
            <a:off x="4389226" y="1401718"/>
            <a:ext cx="1521746" cy="611444"/>
            <a:chOff x="423578" y="4695981"/>
            <a:chExt cx="1968806" cy="1108602"/>
          </a:xfrm>
        </p:grpSpPr>
        <p:sp>
          <p:nvSpPr>
            <p:cNvPr id="69" name="Rettangolo con angoli arrotondati 18">
              <a:extLst>
                <a:ext uri="{FF2B5EF4-FFF2-40B4-BE49-F238E27FC236}">
                  <a16:creationId xmlns:a16="http://schemas.microsoft.com/office/drawing/2014/main" id="{86294E8D-B20B-26E5-E13E-F02FF0BC20D9}"/>
                </a:ext>
              </a:extLst>
            </p:cNvPr>
            <p:cNvSpPr/>
            <p:nvPr/>
          </p:nvSpPr>
          <p:spPr>
            <a:xfrm>
              <a:off x="423578" y="4695981"/>
              <a:ext cx="1775308" cy="76532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100" b="1" err="1">
                  <a:solidFill>
                    <a:schemeClr val="bg1"/>
                  </a:solidFill>
                  <a:latin typeface="Montserrat" pitchFamily="2" charset="77"/>
                </a:rPr>
                <a:t>Relying</a:t>
              </a:r>
              <a:r>
                <a:rPr lang="it-IT" sz="1100" b="1">
                  <a:solidFill>
                    <a:schemeClr val="bg1"/>
                  </a:solidFill>
                  <a:latin typeface="Montserrat" pitchFamily="2" charset="77"/>
                </a:rPr>
                <a:t> parties</a:t>
              </a:r>
              <a:endParaRPr lang="it-IT" sz="11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CB21C8E-D7F0-00B3-6908-FD5FFBD3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6623" y="5151871"/>
              <a:ext cx="465761" cy="652712"/>
            </a:xfrm>
            <a:prstGeom prst="rect">
              <a:avLst/>
            </a:prstGeom>
          </p:spPr>
        </p:pic>
      </p:grpSp>
      <p:cxnSp>
        <p:nvCxnSpPr>
          <p:cNvPr id="71" name="Connettore 2 45">
            <a:extLst>
              <a:ext uri="{FF2B5EF4-FFF2-40B4-BE49-F238E27FC236}">
                <a16:creationId xmlns:a16="http://schemas.microsoft.com/office/drawing/2014/main" id="{BA1FCF0C-920C-DD61-E9D5-54EC7023B02D}"/>
              </a:ext>
            </a:extLst>
          </p:cNvPr>
          <p:cNvCxnSpPr>
            <a:cxnSpLocks/>
          </p:cNvCxnSpPr>
          <p:nvPr/>
        </p:nvCxnSpPr>
        <p:spPr>
          <a:xfrm>
            <a:off x="3032449" y="2917850"/>
            <a:ext cx="939738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ttangolo con angoli arrotondati 29">
            <a:extLst>
              <a:ext uri="{FF2B5EF4-FFF2-40B4-BE49-F238E27FC236}">
                <a16:creationId xmlns:a16="http://schemas.microsoft.com/office/drawing/2014/main" id="{6B3BF9CA-716A-07B9-5198-2174D144718F}"/>
              </a:ext>
            </a:extLst>
          </p:cNvPr>
          <p:cNvSpPr/>
          <p:nvPr/>
        </p:nvSpPr>
        <p:spPr>
          <a:xfrm>
            <a:off x="1345732" y="2681704"/>
            <a:ext cx="1436067" cy="4501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  <a:latin typeface="Montserrat" pitchFamily="2" charset="77"/>
              </a:rPr>
              <a:t>Issuer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09AA126-C4AC-6E1B-48F8-3401FACED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5577" y="2863914"/>
            <a:ext cx="360000" cy="360000"/>
          </a:xfrm>
          <a:prstGeom prst="rect">
            <a:avLst/>
          </a:prstGeom>
        </p:spPr>
      </p:pic>
      <p:sp>
        <p:nvSpPr>
          <p:cNvPr id="88" name="Rettangolo con angoli arrotondati 29">
            <a:extLst>
              <a:ext uri="{FF2B5EF4-FFF2-40B4-BE49-F238E27FC236}">
                <a16:creationId xmlns:a16="http://schemas.microsoft.com/office/drawing/2014/main" id="{5F115886-2B60-B882-FE6C-56A0080BA120}"/>
              </a:ext>
            </a:extLst>
          </p:cNvPr>
          <p:cNvSpPr/>
          <p:nvPr/>
        </p:nvSpPr>
        <p:spPr>
          <a:xfrm>
            <a:off x="4903893" y="3929928"/>
            <a:ext cx="1338946" cy="2620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accent1"/>
                </a:solidFill>
                <a:latin typeface="Montserrat" pitchFamily="2" charset="77"/>
              </a:rPr>
              <a:t>Intermediario</a:t>
            </a:r>
          </a:p>
        </p:txBody>
      </p:sp>
      <p:cxnSp>
        <p:nvCxnSpPr>
          <p:cNvPr id="81" name="Connettore 2 17">
            <a:extLst>
              <a:ext uri="{FF2B5EF4-FFF2-40B4-BE49-F238E27FC236}">
                <a16:creationId xmlns:a16="http://schemas.microsoft.com/office/drawing/2014/main" id="{9B22D1AE-5B5F-E78C-FFA8-A51A80BE46ED}"/>
              </a:ext>
            </a:extLst>
          </p:cNvPr>
          <p:cNvCxnSpPr>
            <a:cxnSpLocks/>
          </p:cNvCxnSpPr>
          <p:nvPr/>
        </p:nvCxnSpPr>
        <p:spPr>
          <a:xfrm flipV="1">
            <a:off x="5582220" y="4237383"/>
            <a:ext cx="0" cy="324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ttore 2 17">
            <a:extLst>
              <a:ext uri="{FF2B5EF4-FFF2-40B4-BE49-F238E27FC236}">
                <a16:creationId xmlns:a16="http://schemas.microsoft.com/office/drawing/2014/main" id="{D706561F-998F-6230-0677-A09149FB9F9F}"/>
              </a:ext>
            </a:extLst>
          </p:cNvPr>
          <p:cNvCxnSpPr>
            <a:cxnSpLocks/>
          </p:cNvCxnSpPr>
          <p:nvPr/>
        </p:nvCxnSpPr>
        <p:spPr>
          <a:xfrm flipV="1">
            <a:off x="5592714" y="3552242"/>
            <a:ext cx="0" cy="324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17">
            <a:extLst>
              <a:ext uri="{FF2B5EF4-FFF2-40B4-BE49-F238E27FC236}">
                <a16:creationId xmlns:a16="http://schemas.microsoft.com/office/drawing/2014/main" id="{902F9F56-5B5E-BCA1-9918-5BAA13B109A8}"/>
              </a:ext>
            </a:extLst>
          </p:cNvPr>
          <p:cNvCxnSpPr>
            <a:cxnSpLocks/>
          </p:cNvCxnSpPr>
          <p:nvPr/>
        </p:nvCxnSpPr>
        <p:spPr>
          <a:xfrm flipV="1">
            <a:off x="4604541" y="3552242"/>
            <a:ext cx="0" cy="99718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45">
            <a:extLst>
              <a:ext uri="{FF2B5EF4-FFF2-40B4-BE49-F238E27FC236}">
                <a16:creationId xmlns:a16="http://schemas.microsoft.com/office/drawing/2014/main" id="{1346F1D0-F7AA-7814-CD05-8BAC2BDABF53}"/>
              </a:ext>
            </a:extLst>
          </p:cNvPr>
          <p:cNvCxnSpPr>
            <a:cxnSpLocks/>
          </p:cNvCxnSpPr>
          <p:nvPr/>
        </p:nvCxnSpPr>
        <p:spPr>
          <a:xfrm>
            <a:off x="703842" y="1914897"/>
            <a:ext cx="416669" cy="68797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45">
            <a:extLst>
              <a:ext uri="{FF2B5EF4-FFF2-40B4-BE49-F238E27FC236}">
                <a16:creationId xmlns:a16="http://schemas.microsoft.com/office/drawing/2014/main" id="{C2ED7A59-A731-CE67-BD4F-67DE1006ACDF}"/>
              </a:ext>
            </a:extLst>
          </p:cNvPr>
          <p:cNvCxnSpPr>
            <a:cxnSpLocks/>
          </p:cNvCxnSpPr>
          <p:nvPr/>
        </p:nvCxnSpPr>
        <p:spPr>
          <a:xfrm flipH="1" flipV="1">
            <a:off x="1171714" y="1888474"/>
            <a:ext cx="416669" cy="68797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7">
            <a:extLst>
              <a:ext uri="{FF2B5EF4-FFF2-40B4-BE49-F238E27FC236}">
                <a16:creationId xmlns:a16="http://schemas.microsoft.com/office/drawing/2014/main" id="{6345C48E-EF07-6678-935C-9BDF555400DB}"/>
              </a:ext>
            </a:extLst>
          </p:cNvPr>
          <p:cNvCxnSpPr>
            <a:cxnSpLocks/>
          </p:cNvCxnSpPr>
          <p:nvPr/>
        </p:nvCxnSpPr>
        <p:spPr>
          <a:xfrm>
            <a:off x="5396230" y="4254935"/>
            <a:ext cx="0" cy="337445"/>
          </a:xfrm>
          <a:prstGeom prst="straightConnector1">
            <a:avLst/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B0288B71-0249-8ED6-5D7A-D29F76B698E1}"/>
              </a:ext>
            </a:extLst>
          </p:cNvPr>
          <p:cNvCxnSpPr>
            <a:cxnSpLocks/>
          </p:cNvCxnSpPr>
          <p:nvPr/>
        </p:nvCxnSpPr>
        <p:spPr>
          <a:xfrm rot="10800000">
            <a:off x="2342440" y="3284307"/>
            <a:ext cx="5923949" cy="384873"/>
          </a:xfrm>
          <a:prstGeom prst="bentConnector3">
            <a:avLst>
              <a:gd name="adj1" fmla="val 99860"/>
            </a:avLst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45">
            <a:extLst>
              <a:ext uri="{FF2B5EF4-FFF2-40B4-BE49-F238E27FC236}">
                <a16:creationId xmlns:a16="http://schemas.microsoft.com/office/drawing/2014/main" id="{FCA15EA2-DF48-DA42-C7FC-F6AE8D5D7502}"/>
              </a:ext>
            </a:extLst>
          </p:cNvPr>
          <p:cNvCxnSpPr>
            <a:cxnSpLocks/>
          </p:cNvCxnSpPr>
          <p:nvPr/>
        </p:nvCxnSpPr>
        <p:spPr>
          <a:xfrm flipH="1" flipV="1">
            <a:off x="953371" y="1921642"/>
            <a:ext cx="416669" cy="687971"/>
          </a:xfrm>
          <a:prstGeom prst="straightConnector1">
            <a:avLst/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87022A8-E93E-DDED-E4DD-62F8605A55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42439" y="1586579"/>
            <a:ext cx="1950186" cy="992930"/>
          </a:xfrm>
          <a:prstGeom prst="bentConnector3">
            <a:avLst>
              <a:gd name="adj1" fmla="val 99924"/>
            </a:avLst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17">
            <a:extLst>
              <a:ext uri="{FF2B5EF4-FFF2-40B4-BE49-F238E27FC236}">
                <a16:creationId xmlns:a16="http://schemas.microsoft.com/office/drawing/2014/main" id="{E36089EA-00F8-0327-AE1F-4E5AD20B9B83}"/>
              </a:ext>
            </a:extLst>
          </p:cNvPr>
          <p:cNvCxnSpPr>
            <a:cxnSpLocks/>
          </p:cNvCxnSpPr>
          <p:nvPr/>
        </p:nvCxnSpPr>
        <p:spPr>
          <a:xfrm flipH="1">
            <a:off x="5323646" y="1885072"/>
            <a:ext cx="0" cy="490732"/>
          </a:xfrm>
          <a:prstGeom prst="straightConnector1">
            <a:avLst/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E1412F-44F3-ED90-3D3F-6B501F492B54}"/>
              </a:ext>
            </a:extLst>
          </p:cNvPr>
          <p:cNvGrpSpPr/>
          <p:nvPr/>
        </p:nvGrpSpPr>
        <p:grpSpPr>
          <a:xfrm>
            <a:off x="7438964" y="1475288"/>
            <a:ext cx="2582462" cy="681426"/>
            <a:chOff x="242963" y="3775776"/>
            <a:chExt cx="2582462" cy="681426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6E98D9B-FFCC-274A-FF53-EEBF3C5ABD6B}"/>
                </a:ext>
              </a:extLst>
            </p:cNvPr>
            <p:cNvSpPr/>
            <p:nvPr/>
          </p:nvSpPr>
          <p:spPr>
            <a:xfrm>
              <a:off x="242963" y="3824276"/>
              <a:ext cx="180000" cy="18000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9191E-4FE7-7C22-54A3-19581D3767CE}"/>
                </a:ext>
              </a:extLst>
            </p:cNvPr>
            <p:cNvSpPr txBox="1"/>
            <p:nvPr/>
          </p:nvSpPr>
          <p:spPr>
            <a:xfrm>
              <a:off x="422963" y="3775776"/>
              <a:ext cx="23950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T" sz="1000">
                  <a:solidFill>
                    <a:srgbClr val="002E58"/>
                  </a:solidFill>
                  <a:latin typeface="Montserrat" pitchFamily="2" charset="77"/>
                </a:rPr>
                <a:t>Scambio di asset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E3CE01A-C7E9-A570-91B6-EB1D8693587D}"/>
                </a:ext>
              </a:extLst>
            </p:cNvPr>
            <p:cNvSpPr/>
            <p:nvPr/>
          </p:nvSpPr>
          <p:spPr>
            <a:xfrm>
              <a:off x="250387" y="4105592"/>
              <a:ext cx="180000" cy="180000"/>
            </a:xfrm>
            <a:prstGeom prst="round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E0AE07-28B2-A1AD-A28D-97DE76C6F305}"/>
                </a:ext>
              </a:extLst>
            </p:cNvPr>
            <p:cNvSpPr txBox="1"/>
            <p:nvPr/>
          </p:nvSpPr>
          <p:spPr>
            <a:xfrm>
              <a:off x="430387" y="4057092"/>
              <a:ext cx="239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T" sz="1000">
                  <a:solidFill>
                    <a:schemeClr val="tx2"/>
                  </a:solidFill>
                  <a:latin typeface="Montserrat" pitchFamily="2" charset="77"/>
                </a:rPr>
                <a:t>Possibili flussi</a:t>
              </a:r>
            </a:p>
            <a:p>
              <a:pPr algn="l"/>
              <a:r>
                <a:rPr lang="en-IT" sz="1000">
                  <a:solidFill>
                    <a:schemeClr val="tx2"/>
                  </a:solidFill>
                  <a:latin typeface="Montserrat" pitchFamily="2" charset="77"/>
                </a:rPr>
                <a:t>monetari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07CA05-CEC9-8AF5-D4C0-3DC0C7CA7103}"/>
              </a:ext>
            </a:extLst>
          </p:cNvPr>
          <p:cNvCxnSpPr>
            <a:cxnSpLocks/>
          </p:cNvCxnSpPr>
          <p:nvPr/>
        </p:nvCxnSpPr>
        <p:spPr>
          <a:xfrm>
            <a:off x="8266386" y="3223914"/>
            <a:ext cx="0" cy="445263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D85A957-13C5-EDF3-02E1-8A1B98C92F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8193" y="3236632"/>
            <a:ext cx="2382807" cy="1530151"/>
          </a:xfrm>
          <a:prstGeom prst="bentConnector3">
            <a:avLst>
              <a:gd name="adj1" fmla="val -89"/>
            </a:avLst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798026F-00C9-A0C2-0309-300D97ACF63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886657" y="3254482"/>
            <a:ext cx="2382807" cy="1530151"/>
          </a:xfrm>
          <a:prstGeom prst="bentConnector3">
            <a:avLst>
              <a:gd name="adj1" fmla="val -89"/>
            </a:avLst>
          </a:prstGeom>
          <a:ln w="254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E60EE8F-FCF5-9C6E-2EF5-9925656B42D1}"/>
              </a:ext>
            </a:extLst>
          </p:cNvPr>
          <p:cNvSpPr txBox="1"/>
          <p:nvPr/>
        </p:nvSpPr>
        <p:spPr>
          <a:xfrm>
            <a:off x="6239425" y="2928031"/>
            <a:ext cx="1381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accent1"/>
                </a:solidFill>
                <a:latin typeface="Montserrat" pitchFamily="2" charset="77"/>
              </a:rPr>
              <a:t>Accesso ai </a:t>
            </a:r>
            <a:r>
              <a:rPr lang="en-GB" sz="800" err="1">
                <a:solidFill>
                  <a:schemeClr val="accent1"/>
                </a:solidFill>
                <a:latin typeface="Montserrat" pitchFamily="2" charset="77"/>
              </a:rPr>
              <a:t>servizi</a:t>
            </a:r>
            <a:endParaRPr lang="en-GB" sz="8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03D21E-3AF3-BB58-B344-5BFE47061AD1}"/>
              </a:ext>
            </a:extLst>
          </p:cNvPr>
          <p:cNvSpPr txBox="1"/>
          <p:nvPr/>
        </p:nvSpPr>
        <p:spPr>
          <a:xfrm>
            <a:off x="2864911" y="2973654"/>
            <a:ext cx="1343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T" sz="800">
                <a:solidFill>
                  <a:srgbClr val="002E58"/>
                </a:solidFill>
                <a:latin typeface="Montserrat" pitchFamily="2" charset="77"/>
              </a:rPr>
              <a:t>Credenziali verificabili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2910DA-F0F7-1E3A-D8B7-9087E51488B8}"/>
              </a:ext>
            </a:extLst>
          </p:cNvPr>
          <p:cNvSpPr txBox="1"/>
          <p:nvPr/>
        </p:nvSpPr>
        <p:spPr>
          <a:xfrm>
            <a:off x="3757235" y="1945230"/>
            <a:ext cx="126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err="1">
                <a:solidFill>
                  <a:schemeClr val="accent1"/>
                </a:solidFill>
                <a:latin typeface="Montserrat" pitchFamily="2" charset="77"/>
              </a:rPr>
              <a:t>Verifica</a:t>
            </a:r>
            <a:r>
              <a:rPr lang="en-GB" sz="800">
                <a:solidFill>
                  <a:schemeClr val="accent1"/>
                </a:solidFill>
                <a:latin typeface="Montserrat" pitchFamily="2" charset="77"/>
              </a:rPr>
              <a:t> </a:t>
            </a:r>
            <a:r>
              <a:rPr lang="en-GB" sz="800" err="1">
                <a:solidFill>
                  <a:schemeClr val="accent1"/>
                </a:solidFill>
                <a:latin typeface="Montserrat" pitchFamily="2" charset="77"/>
              </a:rPr>
              <a:t>semplificata</a:t>
            </a:r>
            <a:r>
              <a:rPr lang="en-GB" sz="800">
                <a:solidFill>
                  <a:schemeClr val="accent1"/>
                </a:solidFill>
                <a:latin typeface="Montserrat" pitchFamily="2" charset="77"/>
              </a:rPr>
              <a:t> di </a:t>
            </a:r>
            <a:r>
              <a:rPr lang="en-GB" sz="800" err="1">
                <a:solidFill>
                  <a:schemeClr val="accent1"/>
                </a:solidFill>
                <a:latin typeface="Montserrat" pitchFamily="2" charset="77"/>
              </a:rPr>
              <a:t>identità</a:t>
            </a:r>
            <a:r>
              <a:rPr lang="en-GB" sz="800">
                <a:solidFill>
                  <a:schemeClr val="accent1"/>
                </a:solidFill>
                <a:latin typeface="Montserrat" pitchFamily="2" charset="77"/>
              </a:rPr>
              <a:t> e </a:t>
            </a:r>
            <a:r>
              <a:rPr lang="en-GB" sz="800" err="1">
                <a:solidFill>
                  <a:schemeClr val="accent1"/>
                </a:solidFill>
                <a:latin typeface="Montserrat" pitchFamily="2" charset="77"/>
              </a:rPr>
              <a:t>attributi</a:t>
            </a:r>
            <a:endParaRPr lang="en-GB" sz="80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1A903-1465-5513-4D00-2FF107DDB34E}"/>
              </a:ext>
            </a:extLst>
          </p:cNvPr>
          <p:cNvSpPr txBox="1"/>
          <p:nvPr/>
        </p:nvSpPr>
        <p:spPr>
          <a:xfrm>
            <a:off x="134422" y="2245924"/>
            <a:ext cx="1263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>
                <a:solidFill>
                  <a:srgbClr val="002E58"/>
                </a:solidFill>
                <a:latin typeface="Montserrat" pitchFamily="2" charset="77"/>
              </a:rPr>
              <a:t>Dati originali</a:t>
            </a:r>
            <a:endParaRPr lang="en-IT" sz="8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44BC4F-2C48-4A73-EA2C-4E21679CD489}"/>
              </a:ext>
            </a:extLst>
          </p:cNvPr>
          <p:cNvSpPr txBox="1"/>
          <p:nvPr/>
        </p:nvSpPr>
        <p:spPr>
          <a:xfrm>
            <a:off x="1398403" y="2056959"/>
            <a:ext cx="126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>
                <a:solidFill>
                  <a:srgbClr val="002E58"/>
                </a:solidFill>
                <a:latin typeface="Montserrat" pitchFamily="2" charset="77"/>
              </a:rPr>
              <a:t>Infrastruttura tecnica</a:t>
            </a:r>
            <a:endParaRPr lang="en-IT" sz="8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E3FC8E-2560-04A8-A997-33B7B2DAF38A}"/>
              </a:ext>
            </a:extLst>
          </p:cNvPr>
          <p:cNvSpPr txBox="1"/>
          <p:nvPr/>
        </p:nvSpPr>
        <p:spPr>
          <a:xfrm>
            <a:off x="3208359" y="3927511"/>
            <a:ext cx="126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>
                <a:solidFill>
                  <a:srgbClr val="002E58"/>
                </a:solidFill>
                <a:latin typeface="Montserrat" pitchFamily="2" charset="77"/>
              </a:rPr>
              <a:t>Infrastruttura tecnica</a:t>
            </a:r>
            <a:endParaRPr lang="en-IT" sz="8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0D880-C324-8D69-0C0C-75D248E3FE4B}"/>
              </a:ext>
            </a:extLst>
          </p:cNvPr>
          <p:cNvSpPr txBox="1"/>
          <p:nvPr/>
        </p:nvSpPr>
        <p:spPr>
          <a:xfrm>
            <a:off x="5631887" y="4235678"/>
            <a:ext cx="126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>
                <a:solidFill>
                  <a:srgbClr val="002E58"/>
                </a:solidFill>
                <a:latin typeface="Montserrat" pitchFamily="2" charset="77"/>
              </a:rPr>
              <a:t>Infrastruttura tecnica</a:t>
            </a:r>
            <a:endParaRPr lang="en-IT" sz="800">
              <a:solidFill>
                <a:srgbClr val="002E58"/>
              </a:solidFill>
              <a:latin typeface="Montserrat" pitchFamily="2" charset="77"/>
            </a:endParaRPr>
          </a:p>
        </p:txBody>
      </p:sp>
      <p:sp>
        <p:nvSpPr>
          <p:cNvPr id="8" name="CasellaDiTesto 21">
            <a:extLst>
              <a:ext uri="{FF2B5EF4-FFF2-40B4-BE49-F238E27FC236}">
                <a16:creationId xmlns:a16="http://schemas.microsoft.com/office/drawing/2014/main" id="{729103FE-E058-7C4C-F6DB-35561198E049}"/>
              </a:ext>
            </a:extLst>
          </p:cNvPr>
          <p:cNvSpPr txBox="1"/>
          <p:nvPr/>
        </p:nvSpPr>
        <p:spPr>
          <a:xfrm>
            <a:off x="7169596" y="4900085"/>
            <a:ext cx="2395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6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</p:spTree>
    <p:extLst>
      <p:ext uri="{BB962C8B-B14F-4D97-AF65-F5344CB8AC3E}">
        <p14:creationId xmlns:p14="http://schemas.microsoft.com/office/powerpoint/2010/main" val="340814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897F-2A07-9245-0FC8-6CA597E9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eIDAS2 e i nuovi ruoli nell’ecosistema del wallet:</a:t>
            </a:r>
            <a:br>
              <a:rPr lang="it-IT"/>
            </a:br>
            <a:r>
              <a:rPr lang="it-IT"/>
              <a:t>la prospettiva degli attori bancari</a:t>
            </a:r>
            <a:endParaRPr lang="en-IT" i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5973DE-DBDF-C1B0-CD78-D60EF95C167C}"/>
              </a:ext>
            </a:extLst>
          </p:cNvPr>
          <p:cNvSpPr/>
          <p:nvPr/>
        </p:nvSpPr>
        <p:spPr>
          <a:xfrm>
            <a:off x="1411200" y="3336180"/>
            <a:ext cx="7993200" cy="11016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BA1A6-F396-8647-85BF-53B285EF0220}"/>
              </a:ext>
            </a:extLst>
          </p:cNvPr>
          <p:cNvSpPr txBox="1"/>
          <p:nvPr/>
        </p:nvSpPr>
        <p:spPr>
          <a:xfrm>
            <a:off x="3186000" y="3374684"/>
            <a:ext cx="224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200" b="1" noProof="0">
                <a:solidFill>
                  <a:srgbClr val="002E58"/>
                </a:solidFill>
                <a:latin typeface="Montserrat" pitchFamily="2" charset="77"/>
              </a:rPr>
              <a:t>Possibili use case: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>
                <a:solidFill>
                  <a:srgbClr val="002E58"/>
                </a:solidFill>
                <a:latin typeface="Montserrat" pitchFamily="2" charset="77"/>
              </a:rPr>
              <a:t>O</a:t>
            </a:r>
            <a:r>
              <a:rPr lang="it-IT" sz="1200" noProof="0" err="1">
                <a:solidFill>
                  <a:srgbClr val="002E58"/>
                </a:solidFill>
                <a:latin typeface="Montserrat" pitchFamily="2" charset="77"/>
              </a:rPr>
              <a:t>nboarding</a:t>
            </a:r>
            <a:r>
              <a:rPr lang="it-IT" sz="1200" noProof="0">
                <a:solidFill>
                  <a:srgbClr val="002E58"/>
                </a:solidFill>
                <a:latin typeface="Montserrat" pitchFamily="2" charset="77"/>
              </a:rPr>
              <a:t> clienti (KYC e AML)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noProof="0">
                <a:solidFill>
                  <a:srgbClr val="002E58"/>
                </a:solidFill>
                <a:latin typeface="Montserrat" pitchFamily="2" charset="77"/>
              </a:rPr>
              <a:t>SCA per servizi bancari e pagamenti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2FDFC-8D65-E777-D22B-DEACAE35195D}"/>
              </a:ext>
            </a:extLst>
          </p:cNvPr>
          <p:cNvSpPr txBox="1"/>
          <p:nvPr/>
        </p:nvSpPr>
        <p:spPr>
          <a:xfrm>
            <a:off x="95401" y="3671533"/>
            <a:ext cx="1443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i="1">
                <a:solidFill>
                  <a:schemeClr val="tx2"/>
                </a:solidFill>
                <a:latin typeface="Montserrat" pitchFamily="2" charset="77"/>
              </a:rPr>
              <a:t>R</a:t>
            </a:r>
            <a:r>
              <a:rPr lang="en-IT" sz="1100" i="1">
                <a:solidFill>
                  <a:schemeClr val="tx2"/>
                </a:solidFill>
                <a:latin typeface="Montserrat" pitchFamily="2" charset="77"/>
              </a:rPr>
              <a:t>ichiesto dalla normativa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40436-B367-BF1E-CD60-3D649663F228}"/>
              </a:ext>
            </a:extLst>
          </p:cNvPr>
          <p:cNvSpPr txBox="1"/>
          <p:nvPr/>
        </p:nvSpPr>
        <p:spPr>
          <a:xfrm>
            <a:off x="5432400" y="3379147"/>
            <a:ext cx="36605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>
                <a:solidFill>
                  <a:schemeClr val="accent1"/>
                </a:solidFill>
                <a:latin typeface="Montserrat" pitchFamily="2" charset="77"/>
              </a:rPr>
              <a:t>Verifica dell'età per prodotti finanziari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>
                <a:solidFill>
                  <a:schemeClr val="accent1"/>
                </a:solidFill>
                <a:latin typeface="Montserrat" pitchFamily="2" charset="77"/>
              </a:rPr>
              <a:t>Verifica di residenza per aggiornare informazioni del conto</a:t>
            </a:r>
            <a:endParaRPr lang="it-IT" sz="1200">
              <a:solidFill>
                <a:srgbClr val="002E58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Accesso fisico filiali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Firma digitale documenti</a:t>
            </a:r>
          </a:p>
        </p:txBody>
      </p:sp>
      <p:sp>
        <p:nvSpPr>
          <p:cNvPr id="20" name="CasellaDiTesto 575">
            <a:extLst>
              <a:ext uri="{FF2B5EF4-FFF2-40B4-BE49-F238E27FC236}">
                <a16:creationId xmlns:a16="http://schemas.microsoft.com/office/drawing/2014/main" id="{7007F719-542D-280D-7483-C59D86D3C357}"/>
              </a:ext>
            </a:extLst>
          </p:cNvPr>
          <p:cNvSpPr txBox="1"/>
          <p:nvPr/>
        </p:nvSpPr>
        <p:spPr>
          <a:xfrm>
            <a:off x="2662468" y="4648793"/>
            <a:ext cx="4156717" cy="408570"/>
          </a:xfrm>
          <a:prstGeom prst="rect">
            <a:avLst/>
          </a:prstGeom>
        </p:spPr>
        <p:txBody>
          <a:bodyPr vert="horz" tIns="0" bIns="0" anchor="ctr" anchorCtr="0"/>
          <a:lstStyle>
            <a:defPPr>
              <a:defRPr lang="it-IT"/>
            </a:defPPr>
            <a:lvl1pPr marL="3175" indent="0" eaLnBrk="0" hangingPunct="0">
              <a:lnSpc>
                <a:spcPct val="90000"/>
              </a:lnSpc>
              <a:buSzPct val="90000"/>
              <a:buFontTx/>
              <a:buNone/>
              <a:defRPr sz="900" b="1" baseline="0">
                <a:solidFill>
                  <a:srgbClr val="777877"/>
                </a:solidFill>
                <a:latin typeface="PT Sans"/>
                <a:cs typeface="PT Sans"/>
              </a:defRPr>
            </a:lvl1pPr>
            <a:lvl2pPr marL="3175" indent="0" algn="ctr" eaLnBrk="0" hangingPunct="0">
              <a:lnSpc>
                <a:spcPct val="140000"/>
              </a:lnSpc>
              <a:buClr>
                <a:srgbClr val="003F6E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2pPr>
            <a:lvl3pPr marL="3175" indent="0" algn="ctr" eaLnBrk="0" hangingPunct="0">
              <a:lnSpc>
                <a:spcPct val="130000"/>
              </a:lnSpc>
              <a:buClr>
                <a:srgbClr val="003F6E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3pPr>
            <a:lvl4pPr marL="3175" indent="0" algn="ctr" eaLnBrk="0" hangingPunct="0">
              <a:buClr>
                <a:srgbClr val="9393FF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4pPr>
            <a:lvl5pPr marL="3175" indent="0" algn="ctr" eaLnBrk="0" hangingPunct="0">
              <a:buClr>
                <a:srgbClr val="333399"/>
              </a:buClr>
              <a:buSzPct val="100000"/>
              <a:buFontTx/>
              <a:buNone/>
              <a:defRPr sz="1100" b="1" baseline="30000">
                <a:solidFill>
                  <a:srgbClr val="777877"/>
                </a:solidFill>
                <a:latin typeface="PT Sans"/>
                <a:cs typeface="PT Sans"/>
              </a:defRPr>
            </a:lvl5pPr>
            <a:lvl6pPr marL="22574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6pPr>
            <a:lvl7pPr marL="27146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7pPr>
            <a:lvl8pPr marL="31718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8pPr>
            <a:lvl9pPr marL="3629025" indent="-161925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pitchFamily="2" charset="2"/>
              <a:buChar char="§"/>
              <a:defRPr sz="1200">
                <a:latin typeface="+mn-lt"/>
                <a:cs typeface="+mn-cs"/>
              </a:defRPr>
            </a:lvl9pPr>
          </a:lstStyle>
          <a:p>
            <a:pPr algn="ctr"/>
            <a:r>
              <a:rPr lang="it-IT" sz="800" noProof="0">
                <a:latin typeface="Montserrat" pitchFamily="2" charset="77"/>
              </a:rPr>
              <a:t>Rielaborazione dell’Osservatorio sulla base del documento «Impact </a:t>
            </a:r>
            <a:r>
              <a:rPr lang="it-IT" sz="800" noProof="0" err="1">
                <a:latin typeface="Montserrat" pitchFamily="2" charset="77"/>
              </a:rPr>
              <a:t>Assessment</a:t>
            </a:r>
            <a:r>
              <a:rPr lang="it-IT" sz="800" noProof="0">
                <a:latin typeface="Montserrat" pitchFamily="2" charset="77"/>
              </a:rPr>
              <a:t> of the payment use case» di NOBID Consortium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316A951-60A3-37F3-0CA9-59C59255E85F}"/>
              </a:ext>
            </a:extLst>
          </p:cNvPr>
          <p:cNvGrpSpPr/>
          <p:nvPr/>
        </p:nvGrpSpPr>
        <p:grpSpPr>
          <a:xfrm>
            <a:off x="449400" y="2125499"/>
            <a:ext cx="8955000" cy="1292262"/>
            <a:chOff x="449400" y="2125499"/>
            <a:chExt cx="8955000" cy="129226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AC7440E-9A26-DBDD-8E9F-B0E33804AD49}"/>
                </a:ext>
              </a:extLst>
            </p:cNvPr>
            <p:cNvSpPr/>
            <p:nvPr/>
          </p:nvSpPr>
          <p:spPr>
            <a:xfrm>
              <a:off x="1801200" y="2125499"/>
              <a:ext cx="7603200" cy="110160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it-IT">
                <a:solidFill>
                  <a:srgbClr val="002E58"/>
                </a:solidFill>
                <a:latin typeface="Montserrat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14E12-85E1-F0B9-C657-B19B8A5B9687}"/>
                </a:ext>
              </a:extLst>
            </p:cNvPr>
            <p:cNvSpPr txBox="1"/>
            <p:nvPr/>
          </p:nvSpPr>
          <p:spPr>
            <a:xfrm>
              <a:off x="3819002" y="2174355"/>
              <a:ext cx="28661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>
                  <a:solidFill>
                    <a:srgbClr val="002E58"/>
                  </a:solidFill>
                  <a:latin typeface="Montserrat" pitchFamily="2" charset="77"/>
                </a:rPr>
                <a:t>Possibili credenziali da emettere: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Prova della titolarità del conto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Attestazione di solvibilità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Attestazione di </a:t>
              </a:r>
              <a:r>
                <a:rPr lang="it-IT" sz="1200" err="1">
                  <a:solidFill>
                    <a:schemeClr val="accent1"/>
                  </a:solidFill>
                  <a:latin typeface="Montserrat" pitchFamily="2" charset="77"/>
                </a:rPr>
                <a:t>pre</a:t>
              </a: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-approvazione del mutuo</a:t>
              </a:r>
            </a:p>
            <a:p>
              <a:endParaRPr lang="it-IT" sz="1200">
                <a:solidFill>
                  <a:srgbClr val="002E58"/>
                </a:solidFill>
                <a:latin typeface="Montserrat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04A61C-7F55-5CAB-61A7-169C2F3C3B42}"/>
                </a:ext>
              </a:extLst>
            </p:cNvPr>
            <p:cNvSpPr txBox="1"/>
            <p:nvPr/>
          </p:nvSpPr>
          <p:spPr>
            <a:xfrm>
              <a:off x="449400" y="2545494"/>
              <a:ext cx="14435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100" i="1">
                  <a:solidFill>
                    <a:schemeClr val="tx2"/>
                  </a:solidFill>
                  <a:latin typeface="Montserrat" pitchFamily="2" charset="77"/>
                </a:rPr>
                <a:t>Da valutare</a:t>
              </a:r>
              <a:endParaRPr lang="en-IT" sz="1100" i="1">
                <a:solidFill>
                  <a:schemeClr val="tx2"/>
                </a:solidFill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CFA14E-7971-DC65-D62B-4967E028813C}"/>
                </a:ext>
              </a:extLst>
            </p:cNvPr>
            <p:cNvSpPr txBox="1"/>
            <p:nvPr/>
          </p:nvSpPr>
          <p:spPr>
            <a:xfrm>
              <a:off x="6581348" y="2217432"/>
              <a:ext cx="262449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Prova della disponibilità di fondi per transazioni di importo elevato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Carta di credito/debito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>
                  <a:solidFill>
                    <a:schemeClr val="accent1"/>
                  </a:solidFill>
                  <a:latin typeface="Montserrat" pitchFamily="2" charset="77"/>
                </a:rPr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200">
                <a:solidFill>
                  <a:schemeClr val="accent1"/>
                </a:solidFill>
                <a:latin typeface="Montserrat" pitchFamily="2" charset="77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833939-47D4-A9F1-6FE2-5FE89499DCD0}"/>
                </a:ext>
              </a:extLst>
            </p:cNvPr>
            <p:cNvGrpSpPr/>
            <p:nvPr/>
          </p:nvGrpSpPr>
          <p:grpSpPr>
            <a:xfrm>
              <a:off x="2118757" y="2270200"/>
              <a:ext cx="1380992" cy="849213"/>
              <a:chOff x="2601406" y="1793518"/>
              <a:chExt cx="1380992" cy="84921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5615E5-46C1-D573-A92E-73EC01918A89}"/>
                  </a:ext>
                </a:extLst>
              </p:cNvPr>
              <p:cNvSpPr txBox="1"/>
              <p:nvPr/>
            </p:nvSpPr>
            <p:spPr>
              <a:xfrm>
                <a:off x="2601406" y="2181066"/>
                <a:ext cx="13809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1200" b="1">
                    <a:solidFill>
                      <a:srgbClr val="002E58"/>
                    </a:solidFill>
                    <a:latin typeface="Montserrat" pitchFamily="2" charset="77"/>
                  </a:rPr>
                  <a:t>ISSUER DI CREDENZIALI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693A39-C465-9C63-C953-5153B506C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2774" y="1793518"/>
                <a:ext cx="438257" cy="438257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C9AE7C-31EB-9DC4-4FB2-2CB2E39F375B}"/>
              </a:ext>
            </a:extLst>
          </p:cNvPr>
          <p:cNvGrpSpPr/>
          <p:nvPr/>
        </p:nvGrpSpPr>
        <p:grpSpPr>
          <a:xfrm>
            <a:off x="1664276" y="3472271"/>
            <a:ext cx="1269270" cy="820488"/>
            <a:chOff x="2747315" y="2945557"/>
            <a:chExt cx="1269270" cy="8204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175E9-184A-AF6B-E9A8-A826042F4C87}"/>
                </a:ext>
              </a:extLst>
            </p:cNvPr>
            <p:cNvSpPr txBox="1"/>
            <p:nvPr/>
          </p:nvSpPr>
          <p:spPr>
            <a:xfrm>
              <a:off x="2747315" y="3304380"/>
              <a:ext cx="1269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200" b="1">
                  <a:solidFill>
                    <a:srgbClr val="002E58"/>
                  </a:solidFill>
                  <a:latin typeface="Montserrat" pitchFamily="2" charset="77"/>
                </a:rPr>
                <a:t>VERIFIER DI CREDENZIALI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C247998-B99D-B95B-F67A-C234D44A4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1950" y="2945557"/>
              <a:ext cx="360000" cy="36000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2223255-EC78-9ED4-2C6A-9744234A32A3}"/>
              </a:ext>
            </a:extLst>
          </p:cNvPr>
          <p:cNvGrpSpPr/>
          <p:nvPr/>
        </p:nvGrpSpPr>
        <p:grpSpPr>
          <a:xfrm>
            <a:off x="1036801" y="914818"/>
            <a:ext cx="8367599" cy="1101600"/>
            <a:chOff x="1036801" y="914818"/>
            <a:chExt cx="8367599" cy="11016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1DE440A-5509-F94B-B85A-92DA7ED49024}"/>
                </a:ext>
              </a:extLst>
            </p:cNvPr>
            <p:cNvSpPr/>
            <p:nvPr/>
          </p:nvSpPr>
          <p:spPr>
            <a:xfrm>
              <a:off x="2191200" y="914818"/>
              <a:ext cx="7213200" cy="1101600"/>
            </a:xfrm>
            <a:prstGeom prst="round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D8AF77-7A07-4440-66E6-CAA9527C62D1}"/>
                </a:ext>
              </a:extLst>
            </p:cNvPr>
            <p:cNvSpPr txBox="1"/>
            <p:nvPr/>
          </p:nvSpPr>
          <p:spPr>
            <a:xfrm>
              <a:off x="3819002" y="957785"/>
              <a:ext cx="27623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>
                  <a:solidFill>
                    <a:srgbClr val="002E58"/>
                  </a:solidFill>
                  <a:latin typeface="Montserrat" pitchFamily="2" charset="77"/>
                </a:rPr>
                <a:t>EUDI Wallet:</a:t>
              </a:r>
              <a:endParaRPr lang="it-IT" sz="1200" b="1" noProof="0">
                <a:solidFill>
                  <a:srgbClr val="002E58"/>
                </a:solidFill>
                <a:latin typeface="Montserrat" pitchFamily="2" charset="77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it-IT" sz="1200" noProof="0">
                  <a:solidFill>
                    <a:srgbClr val="002E58"/>
                  </a:solidFill>
                  <a:latin typeface="Montserrat" pitchFamily="2" charset="77"/>
                </a:rPr>
                <a:t>Wallet dedicato alla proprio clientela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it-IT" sz="1200">
                  <a:solidFill>
                    <a:srgbClr val="002E58"/>
                  </a:solidFill>
                  <a:latin typeface="Montserrat" pitchFamily="2" charset="77"/>
                </a:rPr>
                <a:t>Integrazione dei servizi bancari e di pagamento</a:t>
              </a:r>
              <a:endParaRPr lang="it-IT" sz="1200" noProof="0">
                <a:solidFill>
                  <a:srgbClr val="002E58"/>
                </a:solidFill>
                <a:latin typeface="Montserrat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0EF1FB-FEC4-31FB-78F8-0A79A1F8070F}"/>
                </a:ext>
              </a:extLst>
            </p:cNvPr>
            <p:cNvSpPr txBox="1"/>
            <p:nvPr/>
          </p:nvSpPr>
          <p:spPr>
            <a:xfrm>
              <a:off x="6581348" y="957785"/>
              <a:ext cx="256265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b="1">
                  <a:solidFill>
                    <a:srgbClr val="002E58"/>
                  </a:solidFill>
                  <a:latin typeface="Montserrat" pitchFamily="2" charset="77"/>
                </a:rPr>
                <a:t>Non-EUDI Wallet: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 sz="1200">
                  <a:solidFill>
                    <a:srgbClr val="002E58"/>
                  </a:solidFill>
                  <a:latin typeface="Montserrat" pitchFamily="2" charset="77"/>
                </a:rPr>
                <a:t>Nessuna necessità di o</a:t>
              </a:r>
              <a:r>
                <a:rPr kumimoji="0" lang="it-IT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2E58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ttenere</a:t>
              </a: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002E58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 e mantenere accreditamento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002E58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Limiti di interoperabilità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B06C1D-9C9D-480F-A5F8-F3B7FF3490E0}"/>
                </a:ext>
              </a:extLst>
            </p:cNvPr>
            <p:cNvSpPr txBox="1"/>
            <p:nvPr/>
          </p:nvSpPr>
          <p:spPr>
            <a:xfrm>
              <a:off x="1036801" y="1334813"/>
              <a:ext cx="14435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100" i="1">
                  <a:solidFill>
                    <a:schemeClr val="tx2"/>
                  </a:solidFill>
                  <a:latin typeface="Montserrat" pitchFamily="2" charset="77"/>
                </a:rPr>
                <a:t>Da valutare</a:t>
              </a:r>
              <a:endParaRPr lang="en-IT" sz="1100" i="1">
                <a:solidFill>
                  <a:schemeClr val="tx2"/>
                </a:solidFill>
                <a:latin typeface="Montserrat" pitchFamily="2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B3D0A5-1785-8DE0-C918-7809FB4A2971}"/>
                </a:ext>
              </a:extLst>
            </p:cNvPr>
            <p:cNvGrpSpPr/>
            <p:nvPr/>
          </p:nvGrpSpPr>
          <p:grpSpPr>
            <a:xfrm>
              <a:off x="2429039" y="1035859"/>
              <a:ext cx="1129563" cy="859513"/>
              <a:chOff x="2747315" y="854964"/>
              <a:chExt cx="981987" cy="74916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D2EB98-597B-C697-19CF-48023A69D561}"/>
                  </a:ext>
                </a:extLst>
              </p:cNvPr>
              <p:cNvSpPr txBox="1"/>
              <p:nvPr/>
            </p:nvSpPr>
            <p:spPr>
              <a:xfrm>
                <a:off x="2747315" y="1201733"/>
                <a:ext cx="981987" cy="40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1200" b="1">
                    <a:solidFill>
                      <a:srgbClr val="002E58"/>
                    </a:solidFill>
                    <a:latin typeface="Montserrat" pitchFamily="2" charset="77"/>
                  </a:rPr>
                  <a:t>WALLET</a:t>
                </a:r>
              </a:p>
              <a:p>
                <a:pPr algn="ctr"/>
                <a:r>
                  <a:rPr lang="en-IT" sz="1200" b="1">
                    <a:solidFill>
                      <a:srgbClr val="002E58"/>
                    </a:solidFill>
                    <a:latin typeface="Montserrat" pitchFamily="2" charset="77"/>
                  </a:rPr>
                  <a:t>PROVIDER</a:t>
                </a:r>
              </a:p>
            </p:txBody>
          </p:sp>
          <p:pic>
            <p:nvPicPr>
              <p:cNvPr id="29" name="Immagine 44">
                <a:extLst>
                  <a:ext uri="{FF2B5EF4-FFF2-40B4-BE49-F238E27FC236}">
                    <a16:creationId xmlns:a16="http://schemas.microsoft.com/office/drawing/2014/main" id="{7EBD34B6-9B2C-7D4F-9755-DC2D45DD1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6280" y="854964"/>
                <a:ext cx="381000" cy="381000"/>
              </a:xfrm>
              <a:prstGeom prst="rect">
                <a:avLst/>
              </a:prstGeom>
            </p:spPr>
          </p:pic>
        </p:grpSp>
      </p:grpSp>
      <p:sp>
        <p:nvSpPr>
          <p:cNvPr id="14" name="CasellaDiTesto 21">
            <a:extLst>
              <a:ext uri="{FF2B5EF4-FFF2-40B4-BE49-F238E27FC236}">
                <a16:creationId xmlns:a16="http://schemas.microsoft.com/office/drawing/2014/main" id="{9C09D3EE-1FDE-929E-383F-861BB6EB8C31}"/>
              </a:ext>
            </a:extLst>
          </p:cNvPr>
          <p:cNvSpPr txBox="1"/>
          <p:nvPr/>
        </p:nvSpPr>
        <p:spPr>
          <a:xfrm>
            <a:off x="5493891" y="4988539"/>
            <a:ext cx="37000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6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COPYRIGHT © POLITECNICO DI MILANO / DIPARTIMENTO DI INGEGNERIA GESTIONALE</a:t>
            </a:r>
          </a:p>
        </p:txBody>
      </p:sp>
    </p:spTree>
    <p:extLst>
      <p:ext uri="{BB962C8B-B14F-4D97-AF65-F5344CB8AC3E}">
        <p14:creationId xmlns:p14="http://schemas.microsoft.com/office/powerpoint/2010/main" val="86793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servatori">
  <a:themeElements>
    <a:clrScheme name="Oss 2020 r">
      <a:dk1>
        <a:srgbClr val="000000"/>
      </a:dk1>
      <a:lt1>
        <a:srgbClr val="FFFFFF"/>
      </a:lt1>
      <a:dk2>
        <a:srgbClr val="FF655C"/>
      </a:dk2>
      <a:lt2>
        <a:srgbClr val="16AAFF"/>
      </a:lt2>
      <a:accent1>
        <a:srgbClr val="002E54"/>
      </a:accent1>
      <a:accent2>
        <a:srgbClr val="017DC1"/>
      </a:accent2>
      <a:accent3>
        <a:srgbClr val="00BBE6"/>
      </a:accent3>
      <a:accent4>
        <a:srgbClr val="92E6FD"/>
      </a:accent4>
      <a:accent5>
        <a:srgbClr val="00799B"/>
      </a:accent5>
      <a:accent6>
        <a:srgbClr val="49BECD"/>
      </a:accent6>
      <a:hlink>
        <a:srgbClr val="FF655C"/>
      </a:hlink>
      <a:folHlink>
        <a:srgbClr val="16AAFF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Montserrat" pitchFamily="2" charset="7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E58"/>
            </a:solidFill>
            <a:latin typeface="Montserra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llaborazioni">
  <a:themeElements>
    <a:clrScheme name="Oss 2020 r">
      <a:dk1>
        <a:srgbClr val="000000"/>
      </a:dk1>
      <a:lt1>
        <a:srgbClr val="FFFFFF"/>
      </a:lt1>
      <a:dk2>
        <a:srgbClr val="FF655C"/>
      </a:dk2>
      <a:lt2>
        <a:srgbClr val="16AAFF"/>
      </a:lt2>
      <a:accent1>
        <a:srgbClr val="002E54"/>
      </a:accent1>
      <a:accent2>
        <a:srgbClr val="017DC1"/>
      </a:accent2>
      <a:accent3>
        <a:srgbClr val="00BBE6"/>
      </a:accent3>
      <a:accent4>
        <a:srgbClr val="92E6FD"/>
      </a:accent4>
      <a:accent5>
        <a:srgbClr val="00799B"/>
      </a:accent5>
      <a:accent6>
        <a:srgbClr val="49BECD"/>
      </a:accent6>
      <a:hlink>
        <a:srgbClr val="FF655C"/>
      </a:hlink>
      <a:folHlink>
        <a:srgbClr val="16AAFF"/>
      </a:folHlink>
    </a:clrScheme>
    <a:fontScheme name="Elica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Montserrat" pitchFamily="2" charset="7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E58"/>
            </a:solidFill>
            <a:latin typeface="Montserrat" pitchFamily="2" charset="77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Osservatori</vt:lpstr>
      <vt:lpstr>Collaborazioni</vt:lpstr>
      <vt:lpstr>Identità Digitale e Pagamenti: il nuovo equilibrio europeo nell’era di eIDAS 2  </vt:lpstr>
      <vt:lpstr>Le tipologie di attributi memorizzabili nel wallet</vt:lpstr>
      <vt:lpstr>EUDI Wallet: tra credenziali e casi d’uso</vt:lpstr>
      <vt:lpstr>eIDAS2 e i nuovi ruoli nell’ecosistema del wallet</vt:lpstr>
      <vt:lpstr>eIDAS2 e i nuovi ruoli nell’ecosistema del wallet: la prospettiva degli attori bancari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Erba</dc:creator>
  <cp:revision>1</cp:revision>
  <cp:lastPrinted>2025-04-08T09:00:33Z</cp:lastPrinted>
  <dcterms:created xsi:type="dcterms:W3CDTF">2017-02-01T14:21:31Z</dcterms:created>
  <dcterms:modified xsi:type="dcterms:W3CDTF">2026-04-23T16:03:22Z</dcterms:modified>
</cp:coreProperties>
</file>