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287000" cy="10287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3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ADA0E6-ACC8-4E1E-939A-46454E903E75}" v="3" dt="2026-03-05T09:16:45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2" d="100"/>
          <a:sy n="62" d="100"/>
        </p:scale>
        <p:origin x="1836" y="282"/>
      </p:cViewPr>
      <p:guideLst>
        <p:guide orient="horz" pos="324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asoglio Dario" userId="078379ae-f5d6-4c21-b50d-0bf795edbafc" providerId="ADAL" clId="{87D9B417-3380-4E4A-A0C0-2EE2C46FE43C}"/>
    <pc:docChg chg="custSel addSld delSld modMainMaster">
      <pc:chgData name="Mattasoglio Dario" userId="078379ae-f5d6-4c21-b50d-0bf795edbafc" providerId="ADAL" clId="{87D9B417-3380-4E4A-A0C0-2EE2C46FE43C}" dt="2026-03-05T09:17:09.519" v="15" actId="47"/>
      <pc:docMkLst>
        <pc:docMk/>
      </pc:docMkLst>
      <pc:sldChg chg="new del">
        <pc:chgData name="Mattasoglio Dario" userId="078379ae-f5d6-4c21-b50d-0bf795edbafc" providerId="ADAL" clId="{87D9B417-3380-4E4A-A0C0-2EE2C46FE43C}" dt="2026-03-05T09:17:09.519" v="15" actId="47"/>
        <pc:sldMkLst>
          <pc:docMk/>
          <pc:sldMk cId="3142365907" sldId="256"/>
        </pc:sldMkLst>
      </pc:sldChg>
      <pc:sldChg chg="new">
        <pc:chgData name="Mattasoglio Dario" userId="078379ae-f5d6-4c21-b50d-0bf795edbafc" providerId="ADAL" clId="{87D9B417-3380-4E4A-A0C0-2EE2C46FE43C}" dt="2026-03-05T09:17:07.635" v="14" actId="680"/>
        <pc:sldMkLst>
          <pc:docMk/>
          <pc:sldMk cId="2422843622" sldId="257"/>
        </pc:sldMkLst>
      </pc:sldChg>
      <pc:sldMasterChg chg="modSldLayout">
        <pc:chgData name="Mattasoglio Dario" userId="078379ae-f5d6-4c21-b50d-0bf795edbafc" providerId="ADAL" clId="{87D9B417-3380-4E4A-A0C0-2EE2C46FE43C}" dt="2026-03-05T09:16:54.725" v="13" actId="1076"/>
        <pc:sldMasterMkLst>
          <pc:docMk/>
          <pc:sldMasterMk cId="2925894585" sldId="2147483648"/>
        </pc:sldMasterMkLst>
        <pc:sldLayoutChg chg="modSp">
          <pc:chgData name="Mattasoglio Dario" userId="078379ae-f5d6-4c21-b50d-0bf795edbafc" providerId="ADAL" clId="{87D9B417-3380-4E4A-A0C0-2EE2C46FE43C}" dt="2026-03-05T09:15:24.731" v="1" actId="735"/>
          <pc:sldLayoutMkLst>
            <pc:docMk/>
            <pc:sldMasterMk cId="2925894585" sldId="2147483648"/>
            <pc:sldLayoutMk cId="956706350" sldId="2147483649"/>
          </pc:sldLayoutMkLst>
        </pc:sldLayoutChg>
        <pc:sldLayoutChg chg="addSp delSp modSp mod">
          <pc:chgData name="Mattasoglio Dario" userId="078379ae-f5d6-4c21-b50d-0bf795edbafc" providerId="ADAL" clId="{87D9B417-3380-4E4A-A0C0-2EE2C46FE43C}" dt="2026-03-05T09:16:54.725" v="13" actId="1076"/>
          <pc:sldLayoutMkLst>
            <pc:docMk/>
            <pc:sldMasterMk cId="2925894585" sldId="2147483648"/>
            <pc:sldLayoutMk cId="3283554121" sldId="2147483650"/>
          </pc:sldLayoutMkLst>
          <pc:spChg chg="del">
            <ac:chgData name="Mattasoglio Dario" userId="078379ae-f5d6-4c21-b50d-0bf795edbafc" providerId="ADAL" clId="{87D9B417-3380-4E4A-A0C0-2EE2C46FE43C}" dt="2026-03-05T09:15:58.903" v="5" actId="478"/>
            <ac:spMkLst>
              <pc:docMk/>
              <pc:sldMasterMk cId="2925894585" sldId="2147483648"/>
              <pc:sldLayoutMk cId="3283554121" sldId="2147483650"/>
              <ac:spMk id="2" creationId="{FFA6783C-CBB3-FC63-FC19-2DDC96B0C501}"/>
            </ac:spMkLst>
          </pc:spChg>
          <pc:spChg chg="del">
            <ac:chgData name="Mattasoglio Dario" userId="078379ae-f5d6-4c21-b50d-0bf795edbafc" providerId="ADAL" clId="{87D9B417-3380-4E4A-A0C0-2EE2C46FE43C}" dt="2026-03-05T09:16:00.183" v="6" actId="478"/>
            <ac:spMkLst>
              <pc:docMk/>
              <pc:sldMasterMk cId="2925894585" sldId="2147483648"/>
              <pc:sldLayoutMk cId="3283554121" sldId="2147483650"/>
              <ac:spMk id="3" creationId="{D37C64DC-C2B6-5556-3C4D-CEFBEDA0987C}"/>
            </ac:spMkLst>
          </pc:spChg>
          <pc:spChg chg="del">
            <ac:chgData name="Mattasoglio Dario" userId="078379ae-f5d6-4c21-b50d-0bf795edbafc" providerId="ADAL" clId="{87D9B417-3380-4E4A-A0C0-2EE2C46FE43C}" dt="2026-03-05T09:16:01.078" v="7" actId="478"/>
            <ac:spMkLst>
              <pc:docMk/>
              <pc:sldMasterMk cId="2925894585" sldId="2147483648"/>
              <pc:sldLayoutMk cId="3283554121" sldId="2147483650"/>
              <ac:spMk id="4" creationId="{8CC66945-D043-89C8-2061-1EC186C4F40B}"/>
            </ac:spMkLst>
          </pc:spChg>
          <pc:spChg chg="del">
            <ac:chgData name="Mattasoglio Dario" userId="078379ae-f5d6-4c21-b50d-0bf795edbafc" providerId="ADAL" clId="{87D9B417-3380-4E4A-A0C0-2EE2C46FE43C}" dt="2026-03-05T09:16:01.806" v="8" actId="478"/>
            <ac:spMkLst>
              <pc:docMk/>
              <pc:sldMasterMk cId="2925894585" sldId="2147483648"/>
              <pc:sldLayoutMk cId="3283554121" sldId="2147483650"/>
              <ac:spMk id="5" creationId="{AAAFA621-0815-3461-FEC8-F17F90D1EF08}"/>
            </ac:spMkLst>
          </pc:spChg>
          <pc:spChg chg="add del">
            <ac:chgData name="Mattasoglio Dario" userId="078379ae-f5d6-4c21-b50d-0bf795edbafc" providerId="ADAL" clId="{87D9B417-3380-4E4A-A0C0-2EE2C46FE43C}" dt="2026-03-05T09:16:45.498" v="12" actId="11529"/>
            <ac:spMkLst>
              <pc:docMk/>
              <pc:sldMasterMk cId="2925894585" sldId="2147483648"/>
              <pc:sldLayoutMk cId="3283554121" sldId="2147483650"/>
              <ac:spMk id="8" creationId="{B22FBB96-7BA7-6AED-DFA2-1725754C94A8}"/>
            </ac:spMkLst>
          </pc:spChg>
          <pc:spChg chg="add mod">
            <ac:chgData name="Mattasoglio Dario" userId="078379ae-f5d6-4c21-b50d-0bf795edbafc" providerId="ADAL" clId="{87D9B417-3380-4E4A-A0C0-2EE2C46FE43C}" dt="2026-03-05T09:16:54.725" v="13" actId="1076"/>
            <ac:spMkLst>
              <pc:docMk/>
              <pc:sldMasterMk cId="2925894585" sldId="2147483648"/>
              <pc:sldLayoutMk cId="3283554121" sldId="2147483650"/>
              <ac:spMk id="9" creationId="{C3320236-8251-DF11-559B-CFD47858C1D6}"/>
            </ac:spMkLst>
          </pc:spChg>
          <pc:picChg chg="add mod">
            <ac:chgData name="Mattasoglio Dario" userId="078379ae-f5d6-4c21-b50d-0bf795edbafc" providerId="ADAL" clId="{87D9B417-3380-4E4A-A0C0-2EE2C46FE43C}" dt="2026-03-05T09:16:34.167" v="11" actId="962"/>
            <ac:picMkLst>
              <pc:docMk/>
              <pc:sldMasterMk cId="2925894585" sldId="2147483648"/>
              <pc:sldLayoutMk cId="3283554121" sldId="2147483650"/>
              <ac:picMk id="7" creationId="{26AF2D91-0DD0-8B68-571B-411CF26769DD}"/>
            </ac:picMkLst>
          </pc:picChg>
        </pc:sldLayoutChg>
        <pc:sldLayoutChg chg="modSp">
          <pc:chgData name="Mattasoglio Dario" userId="078379ae-f5d6-4c21-b50d-0bf795edbafc" providerId="ADAL" clId="{87D9B417-3380-4E4A-A0C0-2EE2C46FE43C}" dt="2026-03-05T09:15:34.998" v="3" actId="735"/>
          <pc:sldLayoutMkLst>
            <pc:docMk/>
            <pc:sldMasterMk cId="2925894585" sldId="2147483648"/>
            <pc:sldLayoutMk cId="158105625" sldId="2147483658"/>
          </pc:sldLayoutMkLst>
        </pc:sldLayoutChg>
        <pc:sldLayoutChg chg="modSp">
          <pc:chgData name="Mattasoglio Dario" userId="078379ae-f5d6-4c21-b50d-0bf795edbafc" providerId="ADAL" clId="{87D9B417-3380-4E4A-A0C0-2EE2C46FE43C}" dt="2026-03-05T09:15:31.713" v="2" actId="735"/>
          <pc:sldLayoutMkLst>
            <pc:docMk/>
            <pc:sldMasterMk cId="2925894585" sldId="2147483648"/>
            <pc:sldLayoutMk cId="6552022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testo, schermata, persona, vestiti&#10;&#10;Il contenuto generato dall'IA potrebbe non essere corretto.">
            <a:extLst>
              <a:ext uri="{FF2B5EF4-FFF2-40B4-BE49-F238E27FC236}">
                <a16:creationId xmlns:a16="http://schemas.microsoft.com/office/drawing/2014/main" id="{26AF2D91-0DD0-8B68-571B-411CF26769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C3320236-8251-DF11-559B-CFD47858C1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8941" y="9064625"/>
            <a:ext cx="2200275" cy="1006475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3554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0" userDrawn="1">
          <p15:clr>
            <a:srgbClr val="FBAE40"/>
          </p15:clr>
        </p15:guide>
        <p15:guide id="2" pos="32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B56EE67-54CF-2E0F-81D7-D60BE869D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547688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794EDEC-E397-6290-AF58-E5EC9FF82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0D6FCC-67EF-7E37-0E9F-11461FD6DF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1EF5B8-C0B3-4A12-8AF9-8F91FD53FA49}" type="datetimeFigureOut">
              <a:rPr lang="it-IT" smtClean="0"/>
              <a:t>05/03/2026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619F47-05BF-DC41-40F7-DBCE911EE7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07569" y="9534526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3F579A-F1F4-F267-12AD-8DCDBD52B6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65194" y="9534526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60EE7B-72C6-4177-A194-F75FDFF71B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589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1">
            <a:extLst>
              <a:ext uri="{FF2B5EF4-FFF2-40B4-BE49-F238E27FC236}">
                <a16:creationId xmlns:a16="http://schemas.microsoft.com/office/drawing/2014/main" id="{9492033F-B30B-CF73-72FC-C8956913B9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2843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28911BBC2EDA043A80A0C4E905ACF90" ma:contentTypeVersion="11" ma:contentTypeDescription="Creare un nuovo documento." ma:contentTypeScope="" ma:versionID="f3575a2c1189610012ec882950679974">
  <xsd:schema xmlns:xsd="http://www.w3.org/2001/XMLSchema" xmlns:xs="http://www.w3.org/2001/XMLSchema" xmlns:p="http://schemas.microsoft.com/office/2006/metadata/properties" xmlns:ns2="64e2351a-4f37-439d-a083-48b1f800aaf8" xmlns:ns3="183846bc-97fa-40e8-bd70-4baf9b96ba5b" targetNamespace="http://schemas.microsoft.com/office/2006/metadata/properties" ma:root="true" ma:fieldsID="a580e9889a17c8af7627f5d424e7c0a5" ns2:_="" ns3:_="">
    <xsd:import namespace="64e2351a-4f37-439d-a083-48b1f800aaf8"/>
    <xsd:import namespace="183846bc-97fa-40e8-bd70-4baf9b96ba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2351a-4f37-439d-a083-48b1f800aa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ea208626-12f6-4690-b835-7b3b2dbf46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3846bc-97fa-40e8-bd70-4baf9b96ba5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5c82742-251d-4263-a4c9-8f1c89d3a27c}" ma:internalName="TaxCatchAll" ma:showField="CatchAllData" ma:web="183846bc-97fa-40e8-bd70-4baf9b96ba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e2351a-4f37-439d-a083-48b1f800aaf8">
      <Terms xmlns="http://schemas.microsoft.com/office/infopath/2007/PartnerControls"/>
    </lcf76f155ced4ddcb4097134ff3c332f>
    <TaxCatchAll xmlns="183846bc-97fa-40e8-bd70-4baf9b96ba5b" xsi:nil="true"/>
  </documentManagement>
</p:properties>
</file>

<file path=customXml/itemProps1.xml><?xml version="1.0" encoding="utf-8"?>
<ds:datastoreItem xmlns:ds="http://schemas.openxmlformats.org/officeDocument/2006/customXml" ds:itemID="{C3F9B92A-24FA-4CF7-A08B-3FA75236C348}"/>
</file>

<file path=customXml/itemProps2.xml><?xml version="1.0" encoding="utf-8"?>
<ds:datastoreItem xmlns:ds="http://schemas.openxmlformats.org/officeDocument/2006/customXml" ds:itemID="{A88F6D71-6066-4DB2-93ED-62E34BCCC7E6}"/>
</file>

<file path=customXml/itemProps3.xml><?xml version="1.0" encoding="utf-8"?>
<ds:datastoreItem xmlns:ds="http://schemas.openxmlformats.org/officeDocument/2006/customXml" ds:itemID="{7FC89BFB-6E57-4E01-83D0-67BDB3178C8B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Personalizzato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Mattasoglio Dario</dc:creator>
  <cp:lastModifiedBy>Mattasoglio Dario</cp:lastModifiedBy>
  <cp:revision>1</cp:revision>
  <dcterms:created xsi:type="dcterms:W3CDTF">2026-03-05T09:14:31Z</dcterms:created>
  <dcterms:modified xsi:type="dcterms:W3CDTF">2026-03-05T09:17:21Z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0x010100828911BBC2EDA043A80A0C4E905ACF90</vt:lpwstr>
  </property>
</Properties>
</file>