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6404550" cy="17145000"/>
  <p:notesSz cx="6858000" cy="9144000"/>
  <p:defaultTextStyle>
    <a:defPPr>
      <a:defRPr lang="it-IT"/>
    </a:defPPr>
    <a:lvl1pPr marL="0" algn="l" defTabSz="2570378" rtl="0" eaLnBrk="1" latinLnBrk="0" hangingPunct="1">
      <a:defRPr sz="5060" kern="1200">
        <a:solidFill>
          <a:schemeClr val="tx1"/>
        </a:solidFill>
        <a:latin typeface="+mn-lt"/>
        <a:ea typeface="+mn-ea"/>
        <a:cs typeface="+mn-cs"/>
      </a:defRPr>
    </a:lvl1pPr>
    <a:lvl2pPr marL="1285189" algn="l" defTabSz="2570378" rtl="0" eaLnBrk="1" latinLnBrk="0" hangingPunct="1">
      <a:defRPr sz="5060" kern="1200">
        <a:solidFill>
          <a:schemeClr val="tx1"/>
        </a:solidFill>
        <a:latin typeface="+mn-lt"/>
        <a:ea typeface="+mn-ea"/>
        <a:cs typeface="+mn-cs"/>
      </a:defRPr>
    </a:lvl2pPr>
    <a:lvl3pPr marL="2570378" algn="l" defTabSz="2570378" rtl="0" eaLnBrk="1" latinLnBrk="0" hangingPunct="1">
      <a:defRPr sz="5060" kern="1200">
        <a:solidFill>
          <a:schemeClr val="tx1"/>
        </a:solidFill>
        <a:latin typeface="+mn-lt"/>
        <a:ea typeface="+mn-ea"/>
        <a:cs typeface="+mn-cs"/>
      </a:defRPr>
    </a:lvl3pPr>
    <a:lvl4pPr marL="3855568" algn="l" defTabSz="2570378" rtl="0" eaLnBrk="1" latinLnBrk="0" hangingPunct="1">
      <a:defRPr sz="5060" kern="1200">
        <a:solidFill>
          <a:schemeClr val="tx1"/>
        </a:solidFill>
        <a:latin typeface="+mn-lt"/>
        <a:ea typeface="+mn-ea"/>
        <a:cs typeface="+mn-cs"/>
      </a:defRPr>
    </a:lvl4pPr>
    <a:lvl5pPr marL="5140757" algn="l" defTabSz="2570378" rtl="0" eaLnBrk="1" latinLnBrk="0" hangingPunct="1">
      <a:defRPr sz="5060" kern="1200">
        <a:solidFill>
          <a:schemeClr val="tx1"/>
        </a:solidFill>
        <a:latin typeface="+mn-lt"/>
        <a:ea typeface="+mn-ea"/>
        <a:cs typeface="+mn-cs"/>
      </a:defRPr>
    </a:lvl5pPr>
    <a:lvl6pPr marL="6425946" algn="l" defTabSz="2570378" rtl="0" eaLnBrk="1" latinLnBrk="0" hangingPunct="1">
      <a:defRPr sz="5060" kern="1200">
        <a:solidFill>
          <a:schemeClr val="tx1"/>
        </a:solidFill>
        <a:latin typeface="+mn-lt"/>
        <a:ea typeface="+mn-ea"/>
        <a:cs typeface="+mn-cs"/>
      </a:defRPr>
    </a:lvl6pPr>
    <a:lvl7pPr marL="7711135" algn="l" defTabSz="2570378" rtl="0" eaLnBrk="1" latinLnBrk="0" hangingPunct="1">
      <a:defRPr sz="5060" kern="1200">
        <a:solidFill>
          <a:schemeClr val="tx1"/>
        </a:solidFill>
        <a:latin typeface="+mn-lt"/>
        <a:ea typeface="+mn-ea"/>
        <a:cs typeface="+mn-cs"/>
      </a:defRPr>
    </a:lvl7pPr>
    <a:lvl8pPr marL="8996324" algn="l" defTabSz="2570378" rtl="0" eaLnBrk="1" latinLnBrk="0" hangingPunct="1">
      <a:defRPr sz="5060" kern="1200">
        <a:solidFill>
          <a:schemeClr val="tx1"/>
        </a:solidFill>
        <a:latin typeface="+mn-lt"/>
        <a:ea typeface="+mn-ea"/>
        <a:cs typeface="+mn-cs"/>
      </a:defRPr>
    </a:lvl8pPr>
    <a:lvl9pPr marL="10281514" algn="l" defTabSz="2570378" rtl="0" eaLnBrk="1" latinLnBrk="0" hangingPunct="1">
      <a:defRPr sz="506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7EF366-189E-4C63-8E27-F12C3135D08C}" v="2" dt="2026-03-19T14:04:10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26" d="100"/>
          <a:sy n="26" d="100"/>
        </p:scale>
        <p:origin x="59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asoglio Dario" userId="078379ae-f5d6-4c21-b50d-0bf795edbafc" providerId="ADAL" clId="{87D9B417-3380-4E4A-A0C0-2EE2C46FE43C}"/>
    <pc:docChg chg="undo custSel addSld addMainMaster delMainMaster modMainMaster">
      <pc:chgData name="Mattasoglio Dario" userId="078379ae-f5d6-4c21-b50d-0bf795edbafc" providerId="ADAL" clId="{87D9B417-3380-4E4A-A0C0-2EE2C46FE43C}" dt="2026-03-19T14:04:33.262" v="32" actId="680"/>
      <pc:docMkLst>
        <pc:docMk/>
      </pc:docMkLst>
      <pc:sldChg chg="new">
        <pc:chgData name="Mattasoglio Dario" userId="078379ae-f5d6-4c21-b50d-0bf795edbafc" providerId="ADAL" clId="{87D9B417-3380-4E4A-A0C0-2EE2C46FE43C}" dt="2026-03-19T14:04:33.262" v="32" actId="680"/>
        <pc:sldMkLst>
          <pc:docMk/>
          <pc:sldMk cId="2402448931" sldId="256"/>
        </pc:sldMkLst>
      </pc:sldChg>
      <pc:sldMasterChg chg="modSp modSldLayout">
        <pc:chgData name="Mattasoglio Dario" userId="078379ae-f5d6-4c21-b50d-0bf795edbafc" providerId="ADAL" clId="{87D9B417-3380-4E4A-A0C0-2EE2C46FE43C}" dt="2026-03-19T14:04:25.748" v="31" actId="14100"/>
        <pc:sldMasterMkLst>
          <pc:docMk/>
          <pc:sldMasterMk cId="3546264193" sldId="2147483648"/>
        </pc:sldMasterMkLst>
        <pc:sldLayoutChg chg="addSp delSp modSp mod">
          <pc:chgData name="Mattasoglio Dario" userId="078379ae-f5d6-4c21-b50d-0bf795edbafc" providerId="ADAL" clId="{87D9B417-3380-4E4A-A0C0-2EE2C46FE43C}" dt="2026-03-19T14:04:25.748" v="31" actId="14100"/>
          <pc:sldLayoutMkLst>
            <pc:docMk/>
            <pc:sldMasterMk cId="3546264193" sldId="2147483648"/>
            <pc:sldLayoutMk cId="3013194194" sldId="2147483649"/>
          </pc:sldLayoutMkLst>
          <pc:spChg chg="del">
            <ac:chgData name="Mattasoglio Dario" userId="078379ae-f5d6-4c21-b50d-0bf795edbafc" providerId="ADAL" clId="{87D9B417-3380-4E4A-A0C0-2EE2C46FE43C}" dt="2026-03-19T14:00:27.861" v="4" actId="478"/>
            <ac:spMkLst>
              <pc:docMk/>
              <pc:sldMasterMk cId="3546264193" sldId="2147483648"/>
              <pc:sldLayoutMk cId="3013194194" sldId="2147483649"/>
              <ac:spMk id="2" creationId="{5B3E6DC1-B19F-2C1D-7BC3-3E63505C52D2}"/>
            </ac:spMkLst>
          </pc:spChg>
          <pc:spChg chg="del">
            <ac:chgData name="Mattasoglio Dario" userId="078379ae-f5d6-4c21-b50d-0bf795edbafc" providerId="ADAL" clId="{87D9B417-3380-4E4A-A0C0-2EE2C46FE43C}" dt="2026-03-19T14:00:30.644" v="5" actId="478"/>
            <ac:spMkLst>
              <pc:docMk/>
              <pc:sldMasterMk cId="3546264193" sldId="2147483648"/>
              <pc:sldLayoutMk cId="3013194194" sldId="2147483649"/>
              <ac:spMk id="3" creationId="{FFE48881-1BFF-17FB-6789-6388A8B2A64E}"/>
            </ac:spMkLst>
          </pc:spChg>
          <pc:spChg chg="del">
            <ac:chgData name="Mattasoglio Dario" userId="078379ae-f5d6-4c21-b50d-0bf795edbafc" providerId="ADAL" clId="{87D9B417-3380-4E4A-A0C0-2EE2C46FE43C}" dt="2026-03-19T14:00:30.644" v="5" actId="478"/>
            <ac:spMkLst>
              <pc:docMk/>
              <pc:sldMasterMk cId="3546264193" sldId="2147483648"/>
              <pc:sldLayoutMk cId="3013194194" sldId="2147483649"/>
              <ac:spMk id="4" creationId="{6BBAAEFD-9961-7F9E-5300-1FB0C441CD22}"/>
            </ac:spMkLst>
          </pc:spChg>
          <pc:spChg chg="del">
            <ac:chgData name="Mattasoglio Dario" userId="078379ae-f5d6-4c21-b50d-0bf795edbafc" providerId="ADAL" clId="{87D9B417-3380-4E4A-A0C0-2EE2C46FE43C}" dt="2026-03-19T14:00:30.644" v="5" actId="478"/>
            <ac:spMkLst>
              <pc:docMk/>
              <pc:sldMasterMk cId="3546264193" sldId="2147483648"/>
              <pc:sldLayoutMk cId="3013194194" sldId="2147483649"/>
              <ac:spMk id="5" creationId="{EBA15C1E-7F36-9C03-3B12-AA031FC0F453}"/>
            </ac:spMkLst>
          </pc:spChg>
          <pc:spChg chg="add mod">
            <ac:chgData name="Mattasoglio Dario" userId="078379ae-f5d6-4c21-b50d-0bf795edbafc" providerId="ADAL" clId="{87D9B417-3380-4E4A-A0C0-2EE2C46FE43C}" dt="2026-03-19T14:04:25.748" v="31" actId="14100"/>
            <ac:spMkLst>
              <pc:docMk/>
              <pc:sldMasterMk cId="3546264193" sldId="2147483648"/>
              <pc:sldLayoutMk cId="3013194194" sldId="2147483649"/>
              <ac:spMk id="14" creationId="{D0D42A5B-A69D-EB55-FE21-223FCCF6B763}"/>
            </ac:spMkLst>
          </pc:spChg>
          <pc:picChg chg="add del mod">
            <ac:chgData name="Mattasoglio Dario" userId="078379ae-f5d6-4c21-b50d-0bf795edbafc" providerId="ADAL" clId="{87D9B417-3380-4E4A-A0C0-2EE2C46FE43C}" dt="2026-03-19T14:00:50.122" v="8" actId="478"/>
            <ac:picMkLst>
              <pc:docMk/>
              <pc:sldMasterMk cId="3546264193" sldId="2147483648"/>
              <pc:sldLayoutMk cId="3013194194" sldId="2147483649"/>
              <ac:picMk id="7" creationId="{94EF88DA-B292-D507-EC1F-4634DAC16476}"/>
            </ac:picMkLst>
          </pc:picChg>
          <pc:picChg chg="add del mod">
            <ac:chgData name="Mattasoglio Dario" userId="078379ae-f5d6-4c21-b50d-0bf795edbafc" providerId="ADAL" clId="{87D9B417-3380-4E4A-A0C0-2EE2C46FE43C}" dt="2026-03-19T14:02:20.823" v="15" actId="478"/>
            <ac:picMkLst>
              <pc:docMk/>
              <pc:sldMasterMk cId="3546264193" sldId="2147483648"/>
              <pc:sldLayoutMk cId="3013194194" sldId="2147483649"/>
              <ac:picMk id="9" creationId="{6CD42ACC-6622-0F51-C4AD-DA22CFE3CBEF}"/>
            </ac:picMkLst>
          </pc:picChg>
          <pc:picChg chg="add mod">
            <ac:chgData name="Mattasoglio Dario" userId="078379ae-f5d6-4c21-b50d-0bf795edbafc" providerId="ADAL" clId="{87D9B417-3380-4E4A-A0C0-2EE2C46FE43C}" dt="2026-03-19T14:03:18.014" v="21" actId="14100"/>
            <ac:picMkLst>
              <pc:docMk/>
              <pc:sldMasterMk cId="3546264193" sldId="2147483648"/>
              <pc:sldLayoutMk cId="3013194194" sldId="2147483649"/>
              <ac:picMk id="11" creationId="{27F7D585-1A43-BE7B-B5BB-99AFCDA1E718}"/>
            </ac:picMkLst>
          </pc:picChg>
          <pc:cxnChg chg="add mod">
            <ac:chgData name="Mattasoglio Dario" userId="078379ae-f5d6-4c21-b50d-0bf795edbafc" providerId="ADAL" clId="{87D9B417-3380-4E4A-A0C0-2EE2C46FE43C}" dt="2026-03-19T14:03:59.344" v="26" actId="1582"/>
            <ac:cxnSpMkLst>
              <pc:docMk/>
              <pc:sldMasterMk cId="3546264193" sldId="2147483648"/>
              <pc:sldLayoutMk cId="3013194194" sldId="2147483649"/>
              <ac:cxnSpMk id="13" creationId="{497F7088-5710-648A-B2A9-CED575DFB412}"/>
            </ac:cxnSpMkLst>
          </pc:cxnChg>
        </pc:sldLayoutChg>
      </pc:sldMasterChg>
      <pc:sldMasterChg chg="modSp new del mod addSldLayout delSldLayout">
        <pc:chgData name="Mattasoglio Dario" userId="078379ae-f5d6-4c21-b50d-0bf795edbafc" providerId="ADAL" clId="{87D9B417-3380-4E4A-A0C0-2EE2C46FE43C}" dt="2026-03-19T14:00:21.696" v="3" actId="6938"/>
        <pc:sldMasterMkLst>
          <pc:docMk/>
          <pc:sldMasterMk cId="1139968040" sldId="2147483649"/>
        </pc:sldMasterMkLst>
        <pc:sldLayoutChg chg="new del replId">
          <pc:chgData name="Mattasoglio Dario" userId="078379ae-f5d6-4c21-b50d-0bf795edbafc" providerId="ADAL" clId="{87D9B417-3380-4E4A-A0C0-2EE2C46FE43C}" dt="2026-03-19T14:00:21.696" v="3" actId="6938"/>
          <pc:sldLayoutMkLst>
            <pc:docMk/>
            <pc:sldMasterMk cId="1139968040" sldId="2147483649"/>
            <pc:sldLayoutMk cId="263707480" sldId="2147483650"/>
          </pc:sldLayoutMkLst>
        </pc:sldLayoutChg>
        <pc:sldLayoutChg chg="new del replId">
          <pc:chgData name="Mattasoglio Dario" userId="078379ae-f5d6-4c21-b50d-0bf795edbafc" providerId="ADAL" clId="{87D9B417-3380-4E4A-A0C0-2EE2C46FE43C}" dt="2026-03-19T14:00:21.696" v="3" actId="6938"/>
          <pc:sldLayoutMkLst>
            <pc:docMk/>
            <pc:sldMasterMk cId="1139968040" sldId="2147483649"/>
            <pc:sldLayoutMk cId="2229597566" sldId="2147483651"/>
          </pc:sldLayoutMkLst>
        </pc:sldLayoutChg>
        <pc:sldLayoutChg chg="new del replId">
          <pc:chgData name="Mattasoglio Dario" userId="078379ae-f5d6-4c21-b50d-0bf795edbafc" providerId="ADAL" clId="{87D9B417-3380-4E4A-A0C0-2EE2C46FE43C}" dt="2026-03-19T14:00:21.696" v="3" actId="6938"/>
          <pc:sldLayoutMkLst>
            <pc:docMk/>
            <pc:sldMasterMk cId="1139968040" sldId="2147483649"/>
            <pc:sldLayoutMk cId="2756025271" sldId="2147483652"/>
          </pc:sldLayoutMkLst>
        </pc:sldLayoutChg>
        <pc:sldLayoutChg chg="new del replId">
          <pc:chgData name="Mattasoglio Dario" userId="078379ae-f5d6-4c21-b50d-0bf795edbafc" providerId="ADAL" clId="{87D9B417-3380-4E4A-A0C0-2EE2C46FE43C}" dt="2026-03-19T14:00:21.696" v="3" actId="6938"/>
          <pc:sldLayoutMkLst>
            <pc:docMk/>
            <pc:sldMasterMk cId="1139968040" sldId="2147483649"/>
            <pc:sldLayoutMk cId="3745849842" sldId="2147483653"/>
          </pc:sldLayoutMkLst>
        </pc:sldLayoutChg>
        <pc:sldLayoutChg chg="new del replId">
          <pc:chgData name="Mattasoglio Dario" userId="078379ae-f5d6-4c21-b50d-0bf795edbafc" providerId="ADAL" clId="{87D9B417-3380-4E4A-A0C0-2EE2C46FE43C}" dt="2026-03-19T14:00:21.696" v="3" actId="6938"/>
          <pc:sldLayoutMkLst>
            <pc:docMk/>
            <pc:sldMasterMk cId="1139968040" sldId="2147483649"/>
            <pc:sldLayoutMk cId="2596625306" sldId="2147483654"/>
          </pc:sldLayoutMkLst>
        </pc:sldLayoutChg>
        <pc:sldLayoutChg chg="new del replId">
          <pc:chgData name="Mattasoglio Dario" userId="078379ae-f5d6-4c21-b50d-0bf795edbafc" providerId="ADAL" clId="{87D9B417-3380-4E4A-A0C0-2EE2C46FE43C}" dt="2026-03-19T14:00:21.696" v="3" actId="6938"/>
          <pc:sldLayoutMkLst>
            <pc:docMk/>
            <pc:sldMasterMk cId="1139968040" sldId="2147483649"/>
            <pc:sldLayoutMk cId="3510473697" sldId="2147483655"/>
          </pc:sldLayoutMkLst>
        </pc:sldLayoutChg>
        <pc:sldLayoutChg chg="new del replId">
          <pc:chgData name="Mattasoglio Dario" userId="078379ae-f5d6-4c21-b50d-0bf795edbafc" providerId="ADAL" clId="{87D9B417-3380-4E4A-A0C0-2EE2C46FE43C}" dt="2026-03-19T14:00:21.696" v="3" actId="6938"/>
          <pc:sldLayoutMkLst>
            <pc:docMk/>
            <pc:sldMasterMk cId="1139968040" sldId="2147483649"/>
            <pc:sldLayoutMk cId="1285327261" sldId="2147483656"/>
          </pc:sldLayoutMkLst>
        </pc:sldLayoutChg>
        <pc:sldLayoutChg chg="new del replId">
          <pc:chgData name="Mattasoglio Dario" userId="078379ae-f5d6-4c21-b50d-0bf795edbafc" providerId="ADAL" clId="{87D9B417-3380-4E4A-A0C0-2EE2C46FE43C}" dt="2026-03-19T14:00:21.696" v="3" actId="6938"/>
          <pc:sldLayoutMkLst>
            <pc:docMk/>
            <pc:sldMasterMk cId="1139968040" sldId="2147483649"/>
            <pc:sldLayoutMk cId="3171120591" sldId="2147483657"/>
          </pc:sldLayoutMkLst>
        </pc:sldLayoutChg>
        <pc:sldLayoutChg chg="new del replId">
          <pc:chgData name="Mattasoglio Dario" userId="078379ae-f5d6-4c21-b50d-0bf795edbafc" providerId="ADAL" clId="{87D9B417-3380-4E4A-A0C0-2EE2C46FE43C}" dt="2026-03-19T14:00:21.696" v="3" actId="6938"/>
          <pc:sldLayoutMkLst>
            <pc:docMk/>
            <pc:sldMasterMk cId="1139968040" sldId="2147483649"/>
            <pc:sldLayoutMk cId="3789350802" sldId="2147483658"/>
          </pc:sldLayoutMkLst>
        </pc:sldLayoutChg>
        <pc:sldLayoutChg chg="new del replId">
          <pc:chgData name="Mattasoglio Dario" userId="078379ae-f5d6-4c21-b50d-0bf795edbafc" providerId="ADAL" clId="{87D9B417-3380-4E4A-A0C0-2EE2C46FE43C}" dt="2026-03-19T14:00:21.696" v="3" actId="6938"/>
          <pc:sldLayoutMkLst>
            <pc:docMk/>
            <pc:sldMasterMk cId="1139968040" sldId="2147483649"/>
            <pc:sldLayoutMk cId="2663551585" sldId="2147483659"/>
          </pc:sldLayoutMkLst>
        </pc:sldLayoutChg>
        <pc:sldLayoutChg chg="new del replId">
          <pc:chgData name="Mattasoglio Dario" userId="078379ae-f5d6-4c21-b50d-0bf795edbafc" providerId="ADAL" clId="{87D9B417-3380-4E4A-A0C0-2EE2C46FE43C}" dt="2026-03-19T14:00:21.696" v="3" actId="6938"/>
          <pc:sldLayoutMkLst>
            <pc:docMk/>
            <pc:sldMasterMk cId="1139968040" sldId="2147483649"/>
            <pc:sldLayoutMk cId="2091668321" sldId="214748366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27F7D585-1A43-BE7B-B5BB-99AFCDA1E7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6404549" cy="17144999"/>
          </a:xfrm>
          <a:prstGeom prst="rect">
            <a:avLst/>
          </a:prstGeom>
        </p:spPr>
      </p:pic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497F7088-5710-648A-B2A9-CED575DFB412}"/>
              </a:ext>
            </a:extLst>
          </p:cNvPr>
          <p:cNvCxnSpPr/>
          <p:nvPr userDrawn="1"/>
        </p:nvCxnSpPr>
        <p:spPr>
          <a:xfrm>
            <a:off x="5697415" y="15298615"/>
            <a:ext cx="0" cy="156503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egnaposto immagine 8">
            <a:extLst>
              <a:ext uri="{FF2B5EF4-FFF2-40B4-BE49-F238E27FC236}">
                <a16:creationId xmlns:a16="http://schemas.microsoft.com/office/drawing/2014/main" id="{D0D42A5B-A69D-EB55-FE21-223FCCF6B7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75618" y="15298615"/>
            <a:ext cx="3682782" cy="1565029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3194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35DF756-77DC-E699-F81F-26EA1C086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2813" y="912814"/>
            <a:ext cx="31398924" cy="3313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5D8AC4A-2BAC-E392-91F4-743A4F0F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2813" y="4564063"/>
            <a:ext cx="31398924" cy="10878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4A5FE3-FDB4-8098-B7C7-720F519A3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02813" y="15890876"/>
            <a:ext cx="8191024" cy="912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9D073F-C556-453C-8B20-3C8748EBB408}" type="datetimeFigureOut">
              <a:rPr lang="it-IT" smtClean="0"/>
              <a:t>19/03/2026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4D374B-DF38-0833-2EBF-91875D769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59007" y="15890876"/>
            <a:ext cx="12286536" cy="912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5A5C6C5-766A-89B6-8F09-CB4038FA7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710713" y="15890876"/>
            <a:ext cx="8191024" cy="9128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ED995B-BEFA-4961-9DA9-73A2C1F50E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626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2286000" rtl="0" eaLnBrk="1" latinLnBrk="0" hangingPunct="1">
        <a:lnSpc>
          <a:spcPct val="90000"/>
        </a:lnSpc>
        <a:spcBef>
          <a:spcPct val="0"/>
        </a:spcBef>
        <a:buNone/>
        <a:defRPr sz="11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1500" indent="-571500" algn="l" defTabSz="2286000" rtl="0" eaLnBrk="1" latinLnBrk="0" hangingPunct="1">
        <a:lnSpc>
          <a:spcPct val="90000"/>
        </a:lnSpc>
        <a:spcBef>
          <a:spcPts val="2500"/>
        </a:spcBef>
        <a:buFont typeface="Arial" panose="020B0604020202020204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2857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4000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5143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6286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7429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8572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9715500" indent="-571500" algn="l" defTabSz="2286000" rtl="0" eaLnBrk="1" latinLnBrk="0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143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3429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5715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6858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8001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9144000" algn="l" defTabSz="2286000" rtl="0" eaLnBrk="1" latinLnBrk="0" hangingPunct="1"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400" userDrawn="1">
          <p15:clr>
            <a:srgbClr val="F26B43"/>
          </p15:clr>
        </p15:guide>
        <p15:guide id="2" pos="114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>
            <a:extLst>
              <a:ext uri="{FF2B5EF4-FFF2-40B4-BE49-F238E27FC236}">
                <a16:creationId xmlns:a16="http://schemas.microsoft.com/office/drawing/2014/main" id="{F2E2C280-3227-D5CA-FCAE-6BA90BF88D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24489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Personalizzato</PresentationFormat>
  <Paragraphs>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Mattasoglio Dario</dc:creator>
  <cp:lastModifiedBy>Mattasoglio Dario</cp:lastModifiedBy>
  <cp:revision>1</cp:revision>
  <dcterms:created xsi:type="dcterms:W3CDTF">2026-03-19T13:59:54Z</dcterms:created>
  <dcterms:modified xsi:type="dcterms:W3CDTF">2026-03-19T14:04:35Z</dcterms:modified>
</cp:coreProperties>
</file>